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 showGuides="1">
      <p:cViewPr>
        <p:scale>
          <a:sx n="156" d="100"/>
          <a:sy n="156" d="100"/>
        </p:scale>
        <p:origin x="144" y="-1064"/>
      </p:cViewPr>
      <p:guideLst>
        <p:guide orient="horz" pos="2160"/>
        <p:guide pos="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332BC-9648-4216-85A8-F30047C8A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2679A-DF24-A53B-0C93-76EA3D3FF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438DBB-2559-424C-C423-9EEA9F09D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4A4E7-D29A-7B4E-BB2D-B7120082DCB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03674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60D610-9BB6-DE0B-A3F9-0B90BF901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96116A-1104-449C-3855-968EC8A84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BD1920-36C9-E364-6999-959D91EDA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1B1F3-30DD-DE47-9DE1-D8A93DA4ACB4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531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8607C7-B5C0-DC4B-A485-A82A01EB8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75ACE7-B741-84D6-590A-CD0A5C05A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260CD9-93A2-1676-F470-F0EB1CCD6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3DA7C-B05A-2E4B-A768-1CAC2D3D6DC4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1446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B3C1F-D23A-C401-3937-BCE822C4E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E681A-27F0-D558-3494-01FE85F7D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2E25A3-E506-4301-065E-9DBC22909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2FF8A-9389-2443-B395-9A89B2CD3FA5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2886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81825-97FE-385B-3079-95AD544AC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BBF8B9-7412-1DD3-9166-7736AF3B5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E5CD3-9D84-3F4E-D7CE-83792B6BD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F3FA-0C21-1C45-A764-589A081CF65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8403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56FCD3-C3F4-7F08-02ED-BA4A595F9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C57C1-1809-A634-6E9E-541A72D14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EB52A1-E9C9-3412-3FF6-C9028FB58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9F0DF-09F9-B540-92AF-36A4F7DC961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20320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C91FA4-4B1B-D551-7975-8F8D511D8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68E9FF-D34C-AB6B-74A0-7122025058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96EA86-9EB6-7CD4-C23C-24DE7E97A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0B10A-3894-C14F-90CC-6BDD67AB06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95104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67B0A9-19E6-2C41-369A-75C5EC7C5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0F9376-BD8B-0010-7E65-8E80DB33C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9A4267-2416-11BB-E69C-4B1CF6CFC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5F25D-D52A-814C-B844-1084CE65A0E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74354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9B028D-949B-D274-8B1C-AC105BA96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1F9178-9267-C874-30E0-B0D962A7A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E8AD49-0556-1717-40DE-6223131C8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DA4A1-01BD-884C-BA6E-115077C4962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790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A055AB-2B4B-AAEA-0B85-EC2F9D22D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7A439-D0F3-1948-FEF7-58439FB7E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307A84-CE6F-F8F2-535B-803CDEF27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6890A-2AE7-B846-9B50-3A44E495FDF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36922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5CDAC8-2380-4CD4-FCF5-8EDD35547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BEEB13-3CF6-3F22-CE87-A4898FE60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B9021E-0A1B-7266-F5A3-F06716397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CD05B-D324-3441-9ED9-24B7C77260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317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48D232-DA42-AD4A-CF42-1BF279575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A95040-8429-3CAF-A672-5330917B3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Click to edit Master text styles</a:t>
            </a:r>
          </a:p>
          <a:p>
            <a:pPr lvl="1"/>
            <a:r>
              <a:rPr lang="fi-FI" altLang="en-FI"/>
              <a:t>Second level</a:t>
            </a:r>
          </a:p>
          <a:p>
            <a:pPr lvl="2"/>
            <a:r>
              <a:rPr lang="fi-FI" altLang="en-FI"/>
              <a:t>Third level</a:t>
            </a:r>
          </a:p>
          <a:p>
            <a:pPr lvl="3"/>
            <a:r>
              <a:rPr lang="fi-FI" altLang="en-FI"/>
              <a:t>Fourth level</a:t>
            </a:r>
          </a:p>
          <a:p>
            <a:pPr lvl="4"/>
            <a:r>
              <a:rPr lang="fi-FI" altLang="en-F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E9E6D6-B0C4-50C2-5CB4-9FDA249E71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95376A-C98F-4753-16E2-94698FA971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7BFF04-072B-4E97-B1C2-511555599B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C6BA86-73C9-8749-918C-862DBFB18D6C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>
            <a:extLst>
              <a:ext uri="{FF2B5EF4-FFF2-40B4-BE49-F238E27FC236}">
                <a16:creationId xmlns:a16="http://schemas.microsoft.com/office/drawing/2014/main" id="{C99C3953-0C3C-DA63-6287-259FEEB53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FI" sz="1200">
                <a:latin typeface="Helvetica" pitchFamily="2" charset="0"/>
              </a:rPr>
              <a:t>TIVOLI 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pic>
        <p:nvPicPr>
          <p:cNvPr id="13314" name="Kuva 1" descr="Paasitorni_pohjat-01.jpg">
            <a:extLst>
              <a:ext uri="{FF2B5EF4-FFF2-40B4-BE49-F238E27FC236}">
                <a16:creationId xmlns:a16="http://schemas.microsoft.com/office/drawing/2014/main" id="{156BE868-5E0D-2845-2AA2-339DB97DD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49275"/>
            <a:ext cx="3249612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6399D7-0D54-5CDA-67E8-A3D83F769DA6}"/>
              </a:ext>
            </a:extLst>
          </p:cNvPr>
          <p:cNvSpPr/>
          <p:nvPr/>
        </p:nvSpPr>
        <p:spPr>
          <a:xfrm>
            <a:off x="5521324" y="4991100"/>
            <a:ext cx="352426" cy="3455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48F512-BE0B-1210-244B-80D45515F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937" y="5064125"/>
            <a:ext cx="203200" cy="203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AD26E3-CC6A-BA84-EE5B-525C34F7D69C}"/>
              </a:ext>
            </a:extLst>
          </p:cNvPr>
          <p:cNvSpPr/>
          <p:nvPr/>
        </p:nvSpPr>
        <p:spPr>
          <a:xfrm>
            <a:off x="4844205" y="5105018"/>
            <a:ext cx="384876" cy="2328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8FF8B9-4217-D1BC-CCA5-D4C0CC7FBF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767" y="5152807"/>
            <a:ext cx="139751" cy="1397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04D7982E-6F4D-566E-FFE7-24B3B874B2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DA98D3AD-7F5C-CED7-EB1E-0756C12E0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14C1F4-74A8-AF22-F158-AD9ED40C5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271" y="4530512"/>
            <a:ext cx="2616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CE75C1-EEA4-F9F9-7CF3-E45AC1FE1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80" y="4530512"/>
            <a:ext cx="13716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11467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14</cp:revision>
  <dcterms:created xsi:type="dcterms:W3CDTF">2005-12-14T10:51:26Z</dcterms:created>
  <dcterms:modified xsi:type="dcterms:W3CDTF">2024-06-17T11:21:14Z</dcterms:modified>
</cp:coreProperties>
</file>