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>
        <p:scale>
          <a:sx n="134" d="100"/>
          <a:sy n="134" d="100"/>
        </p:scale>
        <p:origin x="114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9A06-929C-FD49-9B3F-50BEA4EE284B}" type="datetimeFigureOut">
              <a:rPr lang="en-FI" smtClean="0"/>
              <a:t>19.6.2024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C5F7-2625-884C-94B2-A5527B32C43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9138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5C5F7-2625-884C-94B2-A5527B32C439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921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281-6B0F-EFE7-C590-7D92F4D6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17B4-D61E-60B9-439F-4E45C97B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9BA-BCF0-4083-F12E-A264C5DC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D4B-7A28-08FF-8428-BF2ECB34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2147-FF13-9E85-7AF7-D0AEC161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E772-8380-7D47-A950-6A5E1D4E6C1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67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30C4-ECA5-A434-628A-AF79C09C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A844-4C06-A424-9830-80C78404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FA77-8168-03A8-C63E-241409B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88A9C-C7F7-BEBE-83F5-7E076A9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D535-AD09-D3AD-3ADA-9B3F153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7BAE-541A-B946-9C12-1A6F5FAAD9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421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17729-5886-8186-B627-BC53B8BB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B70F-C82E-7AEE-B497-E694B590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952-A122-46AF-FE7C-81D794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6D06-430E-0AA3-0513-C60ACF3E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1EF4-8210-9E53-B401-EAC8517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798-3DDA-BB4F-B173-D0C43FBC453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69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37E-CFEB-9300-5D08-67F8A42C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0D30-DF37-81BE-17DA-66DFDBA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FE44-CFD1-B705-E706-AF89490C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CAA9-CABD-59F8-C90F-56F2E6D2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A2CC-0384-496D-C69E-45D283AE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F185-9784-5F43-8D24-76DC55527E59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809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8FCF-8DCA-89BF-6462-390994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4C0C-6FF8-6F9D-3AF7-9F094335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65D3-0277-6430-703E-878C01B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12AD-42FD-1359-E0CA-D32C380E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F39B-E74B-2EF2-431A-48A343D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A7C-15B9-4E4C-9398-C87FDC50317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9946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E8D-1D02-A104-EFF4-60D1A0AF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E8E9-0856-FC39-4995-94232A27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633A-6476-DAE5-0CE3-3C1BF56D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345C-118C-7B2E-846A-A144483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6423-2560-4A73-B4A0-23197033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6890-BBE1-AE86-8A43-4E7D990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F80-6AE2-D44A-9529-F42EE30D1D7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7268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6F50-BDA0-1A69-6AEA-F25DFCC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C6B88-B175-AB0A-47D7-9F116401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8C5DA-2479-AAFC-7E37-26B77E6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75093-AC25-C127-287F-09F75E57D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C6800-502C-F3DB-2F5E-8BFAD722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8DC9-FD00-DFB4-4111-85D0A2C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A05F-A608-F9A1-9B53-BECF4D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34EC-BAE0-9E98-2F38-1C16CF4A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BB28-1615-9F4E-AC8D-C3C1439BF72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6220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02F-B214-7FDC-4FAF-46F1A0DF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FF6ED-EE62-FF15-C01E-D8260E35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1196-1523-8ED8-0B43-7441C133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73EE5-377C-0F0A-434A-C655BF75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03A1-E07A-2A44-A8AC-FA52F4EDF8F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0910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6585-709F-0152-CDF3-8B27177E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5E44-46D7-19F5-DCDE-B88E1255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C03E5-9BDB-16A9-DB4D-2CF04275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EBB1-C111-5942-B02A-34F18DAFE2B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7254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5B3-4095-4C86-08C0-D5108550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EB32-78E8-6A70-4E5E-A47E2B5A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9D24-8B8F-8173-6B21-94B1CD315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633CC-2A27-CFCB-C7D5-0A5336D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964A3-5585-C3A8-4939-F0A3CAA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86E5-4663-9E1C-7763-E6DFA72B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E113-A042-5747-8549-A3F2A93AFCF8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126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70B9-12EE-AB01-E384-DC5005DC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42E47-96AD-1DD5-1DC1-77E7CF93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9F8DB-B92D-BF01-F13E-3A3FE7F9A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7015-6E5F-A7CA-0322-B6B1CDF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34A3-79DE-02B0-23B4-4316D97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2F531-9762-00AD-2839-B289B7E5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70DF-EFE2-FC42-B03B-855E662E3A4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77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378D8E-096C-09AE-D77E-DEA08C5F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496E75-B8A1-0F3A-B722-92D7C7B2B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tekstin perustyylejä napsauttamalla</a:t>
            </a:r>
          </a:p>
          <a:p>
            <a:pPr lvl="1"/>
            <a:r>
              <a:rPr lang="fi-FI" altLang="en-FI"/>
              <a:t>toinen taso</a:t>
            </a:r>
          </a:p>
          <a:p>
            <a:pPr lvl="2"/>
            <a:r>
              <a:rPr lang="fi-FI" altLang="en-FI"/>
              <a:t>kolmas taso</a:t>
            </a:r>
          </a:p>
          <a:p>
            <a:pPr lvl="3"/>
            <a:r>
              <a:rPr lang="fi-FI" altLang="en-FI"/>
              <a:t>neljäs taso</a:t>
            </a:r>
          </a:p>
          <a:p>
            <a:pPr lvl="4"/>
            <a:r>
              <a:rPr lang="fi-FI" altLang="en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9F53F-AE94-2BB1-D109-CC54ADB6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8A685-B2D6-D520-9456-0BD730F8E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45936-6BDD-B0B8-39AC-E6AF9F36A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4A690-3247-134B-B09B-742E647E5364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622B18-1274-3526-507C-147CCA1524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4" t="1535" r="1881" b="1931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41FE5041-2D48-95C8-AE82-594EF6F5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FI" sz="1400" dirty="0">
                <a:latin typeface="Helvetica" pitchFamily="2" charset="0"/>
              </a:rPr>
              <a:t>HAKANIEMENTORI</a:t>
            </a:r>
            <a:r>
              <a:rPr lang="en-US" altLang="en-FI" sz="1200" dirty="0">
                <a:latin typeface="Helvetica" pitchFamily="2" charset="0"/>
              </a:rPr>
              <a:t>    </a:t>
            </a:r>
            <a:r>
              <a:rPr lang="en-US" altLang="en-FI" sz="1200" dirty="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 dirty="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B16EF-77EB-DBBE-5696-7DAB43ECC23C}"/>
              </a:ext>
            </a:extLst>
          </p:cNvPr>
          <p:cNvSpPr/>
          <p:nvPr/>
        </p:nvSpPr>
        <p:spPr>
          <a:xfrm>
            <a:off x="6518401" y="3032410"/>
            <a:ext cx="327016" cy="327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419B88-7059-2BCF-272E-9CE7C6DBE838}"/>
              </a:ext>
            </a:extLst>
          </p:cNvPr>
          <p:cNvSpPr/>
          <p:nvPr/>
        </p:nvSpPr>
        <p:spPr>
          <a:xfrm>
            <a:off x="3826880" y="2651407"/>
            <a:ext cx="230770" cy="176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B6EF9B-3A34-D8DE-2052-B1876ED0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153" y="3119886"/>
            <a:ext cx="161750" cy="161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A703C6-C530-6B0D-8606-43BB88D24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2734" y="2670215"/>
            <a:ext cx="139062" cy="13906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3861BD8-8BF9-9CC2-AA7B-980ECD4203F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6154" t="27611" r="24672" b="57998"/>
          <a:stretch/>
        </p:blipFill>
        <p:spPr>
          <a:xfrm>
            <a:off x="6209493" y="3585507"/>
            <a:ext cx="713065" cy="8388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7</cp:revision>
  <dcterms:created xsi:type="dcterms:W3CDTF">2005-12-14T10:47:30Z</dcterms:created>
  <dcterms:modified xsi:type="dcterms:W3CDTF">2024-06-19T10:03:49Z</dcterms:modified>
</cp:coreProperties>
</file>