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trictFirstAndLastChars="0" saveSubsetFonts="1" autoCompressPictures="0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  <p:sldMasterId id="2147483655" r:id="rId8"/>
    <p:sldMasterId id="2147483656" r:id="rId9"/>
    <p:sldMasterId id="2147483657" r:id="rId10"/>
    <p:sldMasterId id="2147483658" r:id="rId11"/>
    <p:sldMasterId id="2147483659" r:id="rId12"/>
    <p:sldMasterId id="2147483660" r:id="rId13"/>
    <p:sldMasterId id="2147483661" r:id="rId14"/>
  </p:sldMasterIdLst>
  <p:notesMasterIdLst>
    <p:notesMasterId r:id="rId17"/>
  </p:notesMasterIdLst>
  <p:sldIdLst>
    <p:sldId id="256" r:id="rId15"/>
    <p:sldId id="259" r:id="rId16"/>
  </p:sldIdLst>
  <p:sldSz cx="13004800" cy="9753600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panose="020B0502020104020203" pitchFamily="34" charset="-79"/>
        <a:ea typeface="Heiti SC Light" panose="02000000000000000000" pitchFamily="2" charset="-128"/>
        <a:cs typeface="+mn-cs"/>
        <a:sym typeface="Gill Sans" panose="020B0502020104020203" pitchFamily="34" charset="-79"/>
      </a:defRPr>
    </a:lvl1pPr>
    <a:lvl2pPr marL="4572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panose="020B0502020104020203" pitchFamily="34" charset="-79"/>
        <a:ea typeface="Heiti SC Light" panose="02000000000000000000" pitchFamily="2" charset="-128"/>
        <a:cs typeface="+mn-cs"/>
        <a:sym typeface="Gill Sans" panose="020B0502020104020203" pitchFamily="34" charset="-79"/>
      </a:defRPr>
    </a:lvl2pPr>
    <a:lvl3pPr marL="9144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panose="020B0502020104020203" pitchFamily="34" charset="-79"/>
        <a:ea typeface="Heiti SC Light" panose="02000000000000000000" pitchFamily="2" charset="-128"/>
        <a:cs typeface="+mn-cs"/>
        <a:sym typeface="Gill Sans" panose="020B0502020104020203" pitchFamily="34" charset="-79"/>
      </a:defRPr>
    </a:lvl3pPr>
    <a:lvl4pPr marL="13716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panose="020B0502020104020203" pitchFamily="34" charset="-79"/>
        <a:ea typeface="Heiti SC Light" panose="02000000000000000000" pitchFamily="2" charset="-128"/>
        <a:cs typeface="+mn-cs"/>
        <a:sym typeface="Gill Sans" panose="020B0502020104020203" pitchFamily="34" charset="-79"/>
      </a:defRPr>
    </a:lvl4pPr>
    <a:lvl5pPr marL="18288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panose="020B0502020104020203" pitchFamily="34" charset="-79"/>
        <a:ea typeface="Heiti SC Light" panose="02000000000000000000" pitchFamily="2" charset="-128"/>
        <a:cs typeface="+mn-cs"/>
        <a:sym typeface="Gill Sans" panose="020B0502020104020203" pitchFamily="34" charset="-79"/>
      </a:defRPr>
    </a:lvl5pPr>
    <a:lvl6pPr marL="2286000" algn="l" defTabSz="914400" rtl="0" eaLnBrk="1" latinLnBrk="0" hangingPunct="1">
      <a:defRPr sz="4200" kern="1200">
        <a:solidFill>
          <a:srgbClr val="000000"/>
        </a:solidFill>
        <a:latin typeface="Gill Sans" panose="020B0502020104020203" pitchFamily="34" charset="-79"/>
        <a:ea typeface="Heiti SC Light" panose="02000000000000000000" pitchFamily="2" charset="-128"/>
        <a:cs typeface="+mn-cs"/>
        <a:sym typeface="Gill Sans" panose="020B0502020104020203" pitchFamily="34" charset="-79"/>
      </a:defRPr>
    </a:lvl6pPr>
    <a:lvl7pPr marL="2743200" algn="l" defTabSz="914400" rtl="0" eaLnBrk="1" latinLnBrk="0" hangingPunct="1">
      <a:defRPr sz="4200" kern="1200">
        <a:solidFill>
          <a:srgbClr val="000000"/>
        </a:solidFill>
        <a:latin typeface="Gill Sans" panose="020B0502020104020203" pitchFamily="34" charset="-79"/>
        <a:ea typeface="Heiti SC Light" panose="02000000000000000000" pitchFamily="2" charset="-128"/>
        <a:cs typeface="+mn-cs"/>
        <a:sym typeface="Gill Sans" panose="020B0502020104020203" pitchFamily="34" charset="-79"/>
      </a:defRPr>
    </a:lvl7pPr>
    <a:lvl8pPr marL="3200400" algn="l" defTabSz="914400" rtl="0" eaLnBrk="1" latinLnBrk="0" hangingPunct="1">
      <a:defRPr sz="4200" kern="1200">
        <a:solidFill>
          <a:srgbClr val="000000"/>
        </a:solidFill>
        <a:latin typeface="Gill Sans" panose="020B0502020104020203" pitchFamily="34" charset="-79"/>
        <a:ea typeface="Heiti SC Light" panose="02000000000000000000" pitchFamily="2" charset="-128"/>
        <a:cs typeface="+mn-cs"/>
        <a:sym typeface="Gill Sans" panose="020B0502020104020203" pitchFamily="34" charset="-79"/>
      </a:defRPr>
    </a:lvl8pPr>
    <a:lvl9pPr marL="3657600" algn="l" defTabSz="914400" rtl="0" eaLnBrk="1" latinLnBrk="0" hangingPunct="1">
      <a:defRPr sz="4200" kern="1200">
        <a:solidFill>
          <a:srgbClr val="000000"/>
        </a:solidFill>
        <a:latin typeface="Gill Sans" panose="020B0502020104020203" pitchFamily="34" charset="-79"/>
        <a:ea typeface="Heiti SC Light" panose="02000000000000000000" pitchFamily="2" charset="-128"/>
        <a:cs typeface="+mn-cs"/>
        <a:sym typeface="Gill Sans" panose="020B0502020104020203" pitchFamily="34" charset="-79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7"/>
    <p:restoredTop sz="94694"/>
  </p:normalViewPr>
  <p:slideViewPr>
    <p:cSldViewPr showGuides="1">
      <p:cViewPr>
        <p:scale>
          <a:sx n="98" d="100"/>
          <a:sy n="98" d="100"/>
        </p:scale>
        <p:origin x="1000" y="-368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10" Type="http://schemas.openxmlformats.org/officeDocument/2006/relationships/slideMaster" Target="slideMasters/slideMaster10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F0CDD0-9D0C-F44F-B5C0-3B1FB4974EB7}" type="datetimeFigureOut">
              <a:rPr lang="en-FI" smtClean="0"/>
              <a:t>18.6.2024</a:t>
            </a:fld>
            <a:endParaRPr lang="en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280DA6-9F4E-BC43-8EDB-8A8878D69540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0121412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8DB225-0336-284E-A8BF-14F90017E0F6}" type="slidenum">
              <a:rPr lang="en-FI" smtClean="0"/>
              <a:t>2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59241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2793BD-E065-34B3-793A-2B5154EAF3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7FDCF-4525-DFA8-D5ED-909295D1CB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4231311359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F3EBF-3675-3A70-4119-889613FD4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0E000D-99E4-9319-A1ED-4C26C898AF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022709969"/>
      </p:ext>
    </p:extLst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C7A8B-035C-EE9E-9CB6-2B884289E2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E3AA7E-EAE8-CB32-A03D-CDBF67C6DD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4117566459"/>
      </p:ext>
    </p:extLst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360CC-7ACF-BA8F-F0CF-879E70113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763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9DBB37-7D47-7262-5513-3086B68CC8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3763" y="2597150"/>
            <a:ext cx="11217275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493974012"/>
      </p:ext>
    </p:extLst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54F1C-6C45-997E-2634-B9F8D098C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FBF622-CCD6-4C9B-FD44-31C4438915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6051654"/>
      </p:ext>
    </p:extLst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66BF8-156B-F34E-1AFC-B96F28218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763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B353D1-CFB6-64F2-62A5-2C863951F4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3763" y="2597150"/>
            <a:ext cx="5532437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74FA65-1140-C64B-4504-54A376F5E8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78600" y="2597150"/>
            <a:ext cx="5532438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167057856"/>
      </p:ext>
    </p:extLst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D3A34-CDAD-E6B7-6EF1-F976C7F3B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AA82CC-6617-CF94-EE05-2E4F193524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537082-4F15-3C70-29C1-7EF3FA3A57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E198B8-F945-99EC-6FC7-651C6F67F6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ADD388-5E46-FBE9-0A25-208405C701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4020000203"/>
      </p:ext>
    </p:extLst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B044A-8D6A-76A5-78EB-BAD38DAB3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763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877158183"/>
      </p:ext>
    </p:extLst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3584468"/>
      </p:ext>
    </p:extLst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60FC72-684D-0685-615D-4C75BEBF5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1D4B0-AA5E-78B3-3522-3526486CEF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E67862-0949-B426-2765-71F230FBCF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4814592"/>
      </p:ext>
    </p:extLst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1A5C4A-13F0-56E3-9717-2B5261ACF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76F465D-27A2-0ABD-71AB-21EA8BF877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90424C-1EC0-0D40-7C95-083DD00302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91816858"/>
      </p:ext>
    </p:extLst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31E0A-5002-8739-6BCD-83106FFB5B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763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1DDE68-2DD7-1E5E-E170-9E1F19DFAC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93763" y="2597150"/>
            <a:ext cx="11217275" cy="6188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399466514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529559D-BA08-FBF5-B89C-A9B42C7189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18600" y="1638300"/>
            <a:ext cx="2616200" cy="452120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FDABDD-A197-CB9A-BCE3-9F49B8DECF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70000" y="1638300"/>
            <a:ext cx="7696200" cy="452120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602440663"/>
      </p:ext>
    </p:extLst>
  </p:cSld>
  <p:clrMapOvr>
    <a:masterClrMapping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97FA591-4BF7-C481-8817-291AA701B2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307513" y="519113"/>
            <a:ext cx="2803525" cy="8266112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4004FD-F743-0A41-EC92-0E50D07FFB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93763" y="519113"/>
            <a:ext cx="8261350" cy="82661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587844895"/>
      </p:ext>
    </p:extLst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13174-2C6B-2F54-4BB1-E740B59D0E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4D1544-3BEA-65FA-21D6-C7629DB7CF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845997641"/>
      </p:ext>
    </p:extLst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7BBE4-7DCC-7655-8726-AAE874362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9568FB-2B95-FB71-4EE3-183E40388A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4170235161"/>
      </p:ext>
    </p:extLst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8B5C91-C1C8-8C59-27BA-F889B67F7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559DD5-06CA-41A1-E5FB-D974BEF986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84412636"/>
      </p:ext>
    </p:extLst>
  </p:cSld>
  <p:clrMapOvr>
    <a:masterClrMapping/>
  </p:clrMapOvr>
  <p:transition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69FE3C-DDE9-1378-C1EB-CF31995075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ACF89D-A851-62B1-73D7-8D2104AA2D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2444750" cy="5715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903EBD-16A3-D5E9-51B2-3D8DE5E8BF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67150" y="2768600"/>
            <a:ext cx="2444750" cy="5715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245954847"/>
      </p:ext>
    </p:extLst>
  </p:cSld>
  <p:clrMapOvr>
    <a:masterClrMapping/>
  </p:clrMapOvr>
  <p:transition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A4EE4-D61C-608D-420E-240F0BE53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282646-EE94-D71B-1B3A-7D385CA084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F44D0A-9C21-956C-FAD8-B5627E272C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B1D609-1DED-8C0B-8C27-3F8CF6BC0A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178B3E-1D6C-E0F2-E4F2-AE92387208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109059249"/>
      </p:ext>
    </p:extLst>
  </p:cSld>
  <p:clrMapOvr>
    <a:masterClrMapping/>
  </p:clrMapOvr>
  <p:transition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1456B-022C-EE0E-23EF-BDB3087DF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387011729"/>
      </p:ext>
    </p:extLst>
  </p:cSld>
  <p:clrMapOvr>
    <a:masterClrMapping/>
  </p:clrMapOvr>
  <p:transition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4507075"/>
      </p:ext>
    </p:extLst>
  </p:cSld>
  <p:clrMapOvr>
    <a:masterClrMapping/>
  </p:clrMapOvr>
  <p:transition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C56AA5-0724-6413-789F-B27E76980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BBF478-CA22-6BCD-7C8F-27EB899B79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EFDBF7-FC59-3ED6-59E1-0ED403C6CF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02868805"/>
      </p:ext>
    </p:extLst>
  </p:cSld>
  <p:clrMapOvr>
    <a:masterClrMapping/>
  </p:clrMapOvr>
  <p:transition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39EF3-656D-DDAA-E674-5C7BE9A59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9C4418-9F5C-24D5-DA4A-D672CC9BF4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68A780-0C29-02E9-A85A-5695604E68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05610795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18776-F140-3274-0CCD-1645533AF5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0F47D7-25B8-0E8A-347D-E676CDD012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319879179"/>
      </p:ext>
    </p:extLst>
  </p:cSld>
  <p:clrMapOvr>
    <a:masterClrMapping/>
  </p:clrMapOvr>
  <p:transition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C1415-8C89-0F9E-70F1-D96AC3149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411D24-0ACC-2DEB-E842-CEDA43B0C2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221068650"/>
      </p:ext>
    </p:extLst>
  </p:cSld>
  <p:clrMapOvr>
    <a:masterClrMapping/>
  </p:clrMapOvr>
  <p:transition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B2AA124-D5A3-BB79-1CDC-59277AF867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D9E13C-4F42-581C-0C26-C2E8FE2560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800980254"/>
      </p:ext>
    </p:extLst>
  </p:cSld>
  <p:clrMapOvr>
    <a:masterClrMapping/>
  </p:clrMapOvr>
  <p:transition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17909-7FC6-514E-4C1F-847A366205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1B23B4-5ABA-7F64-61C7-8697BDDFBE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676647964"/>
      </p:ext>
    </p:extLst>
  </p:cSld>
  <p:clrMapOvr>
    <a:masterClrMapping/>
  </p:clrMapOvr>
  <p:transition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E56757-EA19-F23F-0221-D0F4ADD98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B507F8-B745-FDA5-2565-33CAADA23B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559415107"/>
      </p:ext>
    </p:extLst>
  </p:cSld>
  <p:clrMapOvr>
    <a:masterClrMapping/>
  </p:clrMapOvr>
  <p:transition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FBD58-1C3D-64B3-27DA-81F082939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59FA21-390F-201C-D64A-9AAD50C318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70854485"/>
      </p:ext>
    </p:extLst>
  </p:cSld>
  <p:clrMapOvr>
    <a:masterClrMapping/>
  </p:clrMapOvr>
  <p:transition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998BB-C850-3AC3-CE77-621F2D0E0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9FF7AB-D970-9686-C5E3-EBC101CE8D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5156200" cy="5715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B6E99F-3D47-E2BF-6620-003738CE7A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156200" cy="5715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149935496"/>
      </p:ext>
    </p:extLst>
  </p:cSld>
  <p:clrMapOvr>
    <a:masterClrMapping/>
  </p:clrMapOvr>
  <p:transition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D66985-39F6-20A7-2894-C795AF356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D939E0-47F2-4D42-7BF9-9DA7EA18B5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AC1ADA-6D43-4755-2CF8-16B95BB17D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51BC4D-6093-19B6-B607-3AA5EF156F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F16424-1CCB-13EB-668C-E39617AFD3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118107771"/>
      </p:ext>
    </p:extLst>
  </p:cSld>
  <p:clrMapOvr>
    <a:masterClrMapping/>
  </p:clrMapOvr>
  <p:transition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D31D1-8F5C-4A62-E3F2-400BD0884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104797719"/>
      </p:ext>
    </p:extLst>
  </p:cSld>
  <p:clrMapOvr>
    <a:masterClrMapping/>
  </p:clrMapOvr>
  <p:transition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8441524"/>
      </p:ext>
    </p:extLst>
  </p:cSld>
  <p:clrMapOvr>
    <a:masterClrMapping/>
  </p:clrMapOvr>
  <p:transition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DF5F4-2B95-7CAA-9654-A7E6C161E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BEE7A5-6EA8-8797-5592-3995AEF0AD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CA3374-BBC7-89DA-499D-641816E12E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9978654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B898C1-1CF8-1E6F-AD2D-96ADCD997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AC3430-0FCF-0D5D-E8B1-D2BB831A25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485403038"/>
      </p:ext>
    </p:extLst>
  </p:cSld>
  <p:clrMapOvr>
    <a:masterClrMapping/>
  </p:clrMapOvr>
  <p:transition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B7ABE-0208-73FD-755E-A662E6F63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B67B1AC-C5CE-CB05-17F7-B3F2146ECC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220A50-4151-BC0E-2BB6-FAA82DC51D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44724434"/>
      </p:ext>
    </p:extLst>
  </p:cSld>
  <p:clrMapOvr>
    <a:masterClrMapping/>
  </p:clrMapOvr>
  <p:transition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6AE5A-C624-1474-EB31-5803DE74C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6DBBB9-40F8-3194-5492-9BD1C50DDE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059920668"/>
      </p:ext>
    </p:extLst>
  </p:cSld>
  <p:clrMapOvr>
    <a:masterClrMapping/>
  </p:clrMapOvr>
  <p:transition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41C5B38-D168-6F50-5354-48F9E99BA3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E9D5E8-BAF9-56CC-25A9-F4FFEAD339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491782680"/>
      </p:ext>
    </p:extLst>
  </p:cSld>
  <p:clrMapOvr>
    <a:masterClrMapping/>
  </p:clrMapOvr>
  <p:transition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DD9CC3-AE10-95CC-08B2-CF750845B9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65DFE9-DBCD-4A8C-4D5E-6442944083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613531647"/>
      </p:ext>
    </p:extLst>
  </p:cSld>
  <p:clrMapOvr>
    <a:masterClrMapping/>
  </p:clrMapOvr>
  <p:transition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F20E9-0357-35BB-00E9-756A9E8FE2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97BD61-BCEF-655B-D935-C04CDC7B16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750976735"/>
      </p:ext>
    </p:extLst>
  </p:cSld>
  <p:clrMapOvr>
    <a:masterClrMapping/>
  </p:clrMapOvr>
  <p:transition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6DD6F0-C7B4-8C74-B6F3-D18F84F25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28A31C-BE8A-F4E8-66A6-2E57E337FD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26781623"/>
      </p:ext>
    </p:extLst>
  </p:cSld>
  <p:clrMapOvr>
    <a:masterClrMapping/>
  </p:clrMapOvr>
  <p:transition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C2094-0371-723A-235B-6E8C8D300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3C8E4C-AA44-DB13-206F-7F3E1B438B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772400" y="2768600"/>
            <a:ext cx="1905000" cy="5715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648B50-E462-9085-DF83-C4568689C5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829800" y="2768600"/>
            <a:ext cx="1905000" cy="5715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788176833"/>
      </p:ext>
    </p:extLst>
  </p:cSld>
  <p:clrMapOvr>
    <a:masterClrMapping/>
  </p:clrMapOvr>
  <p:transition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9EE16-144D-91BA-A11F-01E75D322E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3D796F-F67A-74A9-FBBD-6C08D98399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E839DB-A96D-1DAC-183D-7ABD87110D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6FB9BD6-8185-54D8-9547-59AF607295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CAAD2AD-7295-47BD-45A3-64AE9B9B26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543388534"/>
      </p:ext>
    </p:extLst>
  </p:cSld>
  <p:clrMapOvr>
    <a:masterClrMapping/>
  </p:clrMapOvr>
  <p:transition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EFF6AC-4A6B-FAD9-8A75-0EF3EEF5D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705351660"/>
      </p:ext>
    </p:extLst>
  </p:cSld>
  <p:clrMapOvr>
    <a:masterClrMapping/>
  </p:clrMapOvr>
  <p:transition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5302180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00E9E-20DE-1663-366D-E7A84E313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E8E0F4-569E-B2C4-A58C-80D95C0CF2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80427071"/>
      </p:ext>
    </p:extLst>
  </p:cSld>
  <p:clrMapOvr>
    <a:masterClrMapping/>
  </p:clrMapOvr>
  <p:transition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A4C78C-895C-3BAF-C699-7155C377F7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987F14-6741-3722-57F7-40867C6DDC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70B55A-2F19-B665-5BAA-20F1F5BEA8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9897196"/>
      </p:ext>
    </p:extLst>
  </p:cSld>
  <p:clrMapOvr>
    <a:masterClrMapping/>
  </p:clrMapOvr>
  <p:transition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AA9E3-E8B3-A4CE-95A2-CE03D232E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18B06F-E1C8-B0FC-E66F-5FA5A89A74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601B54-4A75-823B-852D-63C11C0063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32126687"/>
      </p:ext>
    </p:extLst>
  </p:cSld>
  <p:clrMapOvr>
    <a:masterClrMapping/>
  </p:clrMapOvr>
  <p:transition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AC7750-DDB1-A58B-BC7F-4E9265CFA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081C5C-D099-91A4-914E-2CEDDA7581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4018418102"/>
      </p:ext>
    </p:extLst>
  </p:cSld>
  <p:clrMapOvr>
    <a:masterClrMapping/>
  </p:clrMapOvr>
  <p:transition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2EE5E7-67AF-DDC1-F854-588E94E0E4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F89C50-0FD1-E05D-55C5-B74E6D4B74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556040548"/>
      </p:ext>
    </p:extLst>
  </p:cSld>
  <p:clrMapOvr>
    <a:masterClrMapping/>
  </p:clrMapOvr>
  <p:transition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36523-F7F2-783B-E233-3A6364D552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1AFCCD-6EC0-B958-ADA5-1374007783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098710107"/>
      </p:ext>
    </p:extLst>
  </p:cSld>
  <p:clrMapOvr>
    <a:masterClrMapping/>
  </p:clrMapOvr>
  <p:transition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BB7249-4969-76BF-0B28-94053BB21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C146D0-B3FF-68AA-EC17-2B071D7B4A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988671250"/>
      </p:ext>
    </p:extLst>
  </p:cSld>
  <p:clrMapOvr>
    <a:masterClrMapping/>
  </p:clrMapOvr>
  <p:transition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38656-C2BF-5B31-61F9-BECF1B3B3D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B557F7-ECB4-6622-BFA5-D653A5FC48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85678508"/>
      </p:ext>
    </p:extLst>
  </p:cSld>
  <p:clrMapOvr>
    <a:masterClrMapping/>
  </p:clrMapOvr>
  <p:transition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253E5-1BD7-85F3-2346-AE7E822E78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8422DC-9A40-A9BC-391E-FB2059DBC9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2444750" cy="5715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96B361-41FE-8ED0-A715-1676B75DBA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67150" y="2768600"/>
            <a:ext cx="2444750" cy="5715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209112785"/>
      </p:ext>
    </p:extLst>
  </p:cSld>
  <p:clrMapOvr>
    <a:masterClrMapping/>
  </p:clrMapOvr>
  <p:transition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54AAFC-76F2-221B-E7A5-A8648BA9B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32D4E0-D750-5C10-0E64-E03E29AEE1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1683E9-E7FE-60B2-307B-8570C140CC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A2B1B34-39C4-16B4-6BE7-2FFE421D13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C2FF64-441F-83E7-8EF9-BE2952C150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543955993"/>
      </p:ext>
    </p:extLst>
  </p:cSld>
  <p:clrMapOvr>
    <a:masterClrMapping/>
  </p:clrMapOvr>
  <p:transition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BDC43-3A78-BFA0-D4D8-2EDFC1BF1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94091773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D0E12-B67B-CF1C-B961-F0A2AAAB8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B70CC8-4D18-8EA6-00B2-2FEC6FAB49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5156200" cy="5715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1473A9-1331-3B5F-B954-22A9C39F6A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156200" cy="5715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951488856"/>
      </p:ext>
    </p:extLst>
  </p:cSld>
  <p:clrMapOvr>
    <a:masterClrMapping/>
  </p:clrMapOvr>
  <p:transition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2817437"/>
      </p:ext>
    </p:extLst>
  </p:cSld>
  <p:clrMapOvr>
    <a:masterClrMapping/>
  </p:clrMapOvr>
  <p:transition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622B4-DB20-0FFF-8205-CD8BE31A1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5BCB40-479C-7A59-D46C-96444B16CC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A17D10-22AA-5830-BB03-74F91067E5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2273395"/>
      </p:ext>
    </p:extLst>
  </p:cSld>
  <p:clrMapOvr>
    <a:masterClrMapping/>
  </p:clrMapOvr>
  <p:transition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4F3F7-6682-E39D-A33E-F4B8C32DE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5CCF16-DC8C-4999-83B0-15057C3079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9E6989-9D59-5794-1FF0-10417E5440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59731617"/>
      </p:ext>
    </p:extLst>
  </p:cSld>
  <p:clrMapOvr>
    <a:masterClrMapping/>
  </p:clrMapOvr>
  <p:transition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088C89-1469-54DA-AAFC-017026B43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BBDF10-908C-E457-F6D6-EE305DAC14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479574197"/>
      </p:ext>
    </p:extLst>
  </p:cSld>
  <p:clrMapOvr>
    <a:masterClrMapping/>
  </p:clrMapOvr>
  <p:transition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1F5EC03-A73C-8DBD-126F-FAD380C3BC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4A39A2-7A9D-1A01-8704-859E1746D3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757196512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052D41-CBF9-7515-8FA4-91517D086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6F2125-F8EE-94AD-6AEA-B543C019E9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1C2FF2-AFCE-8BC4-5329-658801D838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B6FFAE-1482-83FD-FB73-9B23D8BDF6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6025140-7A99-F99E-397B-540FD50768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568074821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5BA7A-2A88-84A4-1772-64C59432DF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774226306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4524267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5A2BE-9D26-5406-2CC7-85313491E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796E4E-3196-F099-5F88-CCA29ADDFC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DD9B9B-540B-BB1D-C300-8EEEA469F5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4188896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93761-6AF6-1708-53BC-69CFF5FE6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5F3C1D-428F-055B-193C-22D0E4BD8D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099165355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20A5CA-A1EB-B271-A364-7C7E73DFD0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973D144-9095-9422-7CF8-C3B32C682E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DD457B-8E1B-7832-A7B0-3CFDDFF9E7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70850501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826E7-9F8F-EBAD-8DE3-CD6B8AC0E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826C1D-A113-E32B-43CD-8A2584FB91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384932655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052B6F4-246E-8A38-0A0E-A80E8EC617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74AAC6-859E-3D4B-FE00-FE97692306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920832238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7FA8AB-C3C8-F944-CB1E-C49C39AFB8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BBB5B3-EDBC-7F10-FE0A-E7A5C5B259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4212715557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BA8B3-FDAF-376A-6BC8-82498099C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80CFE-7848-03BB-E6EF-34C09324DF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3763" y="2597150"/>
            <a:ext cx="11217275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631078288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922C00-0EEB-643D-91D6-98E1BBF8E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89F365-6F20-04B0-4BC4-97FE9BFDAC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0177839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63BAA-4D64-6184-4735-DB58B64ED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396CC1-C18C-A1A1-78E8-FE11637C1B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3763" y="2597150"/>
            <a:ext cx="5532437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3E3D5C-9CE5-1497-8F5C-6A429A7521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78600" y="2597150"/>
            <a:ext cx="5532438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439441809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32C819-5984-F707-539E-F8F8EDFC14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16581D-2D15-DC7E-7636-089B6B031B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B9E9D3-F57F-05FE-2ADD-19E82563F4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8F5A89-3923-4595-594C-3DF93E70FB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E55E42-2D51-37AA-A422-246ED5D126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187487757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7384B9-B6F5-AF3F-FEC8-CF24A3776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4117942445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800546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C2078E-F4D0-DA01-B250-DDEE2EA00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F123DF-4C9C-CC38-089C-D712DA10F8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72661730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EB1C9-564B-E5F9-7A19-256DD86E9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A7805-76B3-3BA8-61E7-0DEF0FBEB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A580B7-9058-5734-D90F-AC0A102C63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56193677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3388D-0571-3D59-3933-C4A4EE918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141D8C3-F47D-EACC-BDC4-D8F1E88E24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5EDFA4-6974-1F8C-ED29-AEC5AECA48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72738524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D438-BD0A-27B0-90F5-A9D52854F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88FB2E-9ECF-6FF6-73B1-185DA81A5D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93763" y="2597150"/>
            <a:ext cx="11217275" cy="6188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844371737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2C39F63-0613-5F2A-1E1B-2D746F6F70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307513" y="2597150"/>
            <a:ext cx="2803525" cy="618807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CB1B37-9E15-BF73-316C-B499FF62B5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93763" y="2597150"/>
            <a:ext cx="8261350" cy="6188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633068319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D74F76-0710-2057-0454-BB829501E3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9EF248-1A16-94F8-467E-D0AAF8F57B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17309240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A762D-7625-E65E-E086-E7E062A89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763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4A913B-1F4A-E132-0805-56F644E313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768005223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B261E0-9CAC-9289-3EC8-97AF138DA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076CB0-2547-83D1-037C-617FB4B5EB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97637974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A762EC-D6EE-E448-C99D-0BCAA8D10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763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68DA10-99A9-F4FC-C480-C1656BCE32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70000" y="1270000"/>
            <a:ext cx="5156200" cy="72136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61C9F6-4569-E2E2-3E05-538C7B6FE1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78600" y="1270000"/>
            <a:ext cx="5156200" cy="72136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388832743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79AE00-0937-307D-4070-4E589A6E8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4A6805-A610-FD27-0931-5182F8B20C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DD9244-DE19-D84C-FA62-5D7A88EFC0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5FE22E-A142-A3A1-39E7-65784D61B2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9921F5-EE7D-CF40-B8C8-A916DC0789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263616799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767818-51AE-3E93-ACE3-A745DB32E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763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11413877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96700-213C-9158-50E0-B6D143863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EF7324-B964-C7C8-BB42-D28E44B257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70000" y="5029200"/>
            <a:ext cx="5156200" cy="11303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729CAB-9960-69BF-894D-1EBFA33406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78600" y="5029200"/>
            <a:ext cx="5156200" cy="11303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452730176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0390984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9986F-FAFD-ECF8-8AEC-B64C46B3C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B0E844-E178-9E49-6885-5E4B8264CC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7CA21C-F314-4D88-244C-5B5B827A22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32551386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E977D5-6A5B-87F5-E6AA-2F108D3AD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31191DE-7779-09FB-9D8F-51B60171FB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89EECA-30AD-B50B-C2BD-4CEB884D79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7942720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102A6-3BB1-6D37-7E38-0BB12D1CE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763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FF3CF1-091B-BA1A-055E-4B013D584E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661227295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73AB5D1-F635-78D4-A11F-04F81EE5A3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307513" y="519113"/>
            <a:ext cx="2803525" cy="7964487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8ED439-46F2-EB88-9F8A-BDF5D08654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93763" y="519113"/>
            <a:ext cx="8261350" cy="796448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301122549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3E82E-432F-4472-2502-5A75DA270F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854C2C-FCA7-CF00-54C8-C61434C6E4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482377665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326D1B-91F8-A296-5E98-210C46A1F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003E24-C223-E1BC-0322-866A8AD72D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3763" y="2597150"/>
            <a:ext cx="11217275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890551883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33FD91-4E85-3474-3628-033BE0F0A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A3191A-5500-603C-60D1-21F5EA3AD8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16434762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C63A48-2E65-20B0-50F4-1BE27E2B6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D90677-DF2C-CE49-E2C5-2B72254ACC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3763" y="2597150"/>
            <a:ext cx="5532437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EADA9B-A899-F9D5-04B0-A99EB617DF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78600" y="2597150"/>
            <a:ext cx="5532438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797149695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F3454-0858-A538-5FD9-3A3BF2E35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E5E8F0-B7A5-8CF3-C87E-47FCFB0C66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790BD4-6A78-F58D-ED45-796D1023F3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2DAF0A-B2EB-5481-7466-0DED2D60AC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8A4AB0-DB9E-F698-3D92-5AC1DEF83A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626366343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821C2-74D4-6380-EFDB-F9043D3A9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55BE3B-EDE4-9650-D5E9-EFE86316F3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AE6FD1-B4C3-66BD-A348-9EBB70EA81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DD65FB-F0B6-7837-B6DE-88D329ADAF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82C2CF-9208-7E19-2AAD-66E8BEBE8D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847307464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40D715-F608-7552-F4E4-28D288F9C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4008070148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4374799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FE4F9F-8690-29C3-939F-20BD74FE8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565FAD-6ABB-E3E3-304F-6529B37A55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C7265B-C30D-0CF6-AC70-5BD5058004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25518911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F67424-4ADE-3935-92A8-B4A06510C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7D26005-B4A6-D33D-7EA0-A39A3DC469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49AE57-B02E-BB00-86CE-EB7CEBF08E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30693833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0CF96-EC7C-C648-81DA-60AA078D2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61868F-BA3C-C6C6-BE93-384C6B2F2C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93763" y="2597150"/>
            <a:ext cx="11217275" cy="6188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381735312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001172-FC20-C8F8-9870-C7D329419A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307513" y="2597150"/>
            <a:ext cx="2803525" cy="647065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D8D041-1F24-B717-5244-1507CC4F6E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93763" y="2597150"/>
            <a:ext cx="8261350" cy="64706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61137017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D5DA65-3EE6-0D84-7956-6C542B1E6F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B31855-FCDB-9F71-01C3-11DC84A9AE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911522007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B20464-2090-1A4E-0C55-875FE7CDA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527997-E570-0336-01F5-727E8CD74F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3763" y="2597150"/>
            <a:ext cx="11217275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164620960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AC53A8-1638-3AF8-6AD5-9D770742E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CF82D0-E66E-8170-2588-5CDD0EA7E2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95779756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740AA0-9AA7-7FD4-C237-EDA2AA103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D334B4-8D89-66BF-0D1D-D3EEEDFE4A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3763" y="2597150"/>
            <a:ext cx="5532437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EDD2F5-BEB1-D5E8-39E9-1B4302129D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78600" y="2597150"/>
            <a:ext cx="5532438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012358048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9A7B40-5A34-9B81-5E1D-85F0598FD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845963378"/>
      </p:ext>
    </p:extLst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35C4BF-4913-D26C-BAC0-7C87935B0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CB2A02-530D-F6D4-D8C0-0DE11A9017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E3B8F3-540F-D48D-5B2B-BCF86DF130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55EE94-2133-5FDA-5143-2CED4EE10E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1F1BEA-D220-880B-442C-299210CA86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18200157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C1E3AA-B3D1-C569-B4BC-BDF3699A6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784073301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6618917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C510E-B21A-36CD-7E4F-D9BCD3854E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03479D-5A7F-117C-8E61-553C5C6EC7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7F2A32-57A4-3131-0C2C-6B21B1A098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36960065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207034-F903-2D8B-939E-967D4B0CC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CF487ED-3C87-CE6B-5EEF-FD403BC5B1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ADD0F6-7C10-0CFF-9519-1729CA3FCB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38369387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C6111-597F-3F14-B098-A61D99881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D8DDC1-26A1-8690-0C2D-555986B235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93763" y="2597150"/>
            <a:ext cx="11217275" cy="6188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375286334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4750579-7921-CF98-505C-FA537978D7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307513" y="2597150"/>
            <a:ext cx="2803525" cy="647065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4725F8-67E4-4805-FA45-EBBD0D1D42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93763" y="2597150"/>
            <a:ext cx="8261350" cy="64706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903247930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209AB-171C-244E-3597-6FA1E813B5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4B2396-B25E-52D7-6C81-C293DF5B2E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864493569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FD5BE-45CA-8426-5A12-6E8D8DA60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6BF7B-ADC3-1271-41A1-01CFA61C64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563251675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518E81-44CB-89A4-1F4D-E5132B23A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CD437D-EF60-54AE-7FBA-B9B76EA92F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8708193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6461675"/>
      </p:ext>
    </p:extLst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F4B159-43BD-1F53-C140-1D90E69FB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87ED54-6F4F-8506-8355-D0F40B008E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5000" y="4787900"/>
            <a:ext cx="2857500" cy="3302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0E02E3-8A4C-B521-C83F-B01AB9515E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44900" y="4787900"/>
            <a:ext cx="2857500" cy="3302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655882900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2761D-4547-D199-4278-2FBCE2E7B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DCE7AC-9CB1-22A6-89CF-B07D1F46BF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850CF9-A2E2-C538-1B12-C41527988B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AB2C6C-D67A-D426-160A-4CB5FAE095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41B79E7-E090-A9CE-C15B-89CA50D4B1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762294672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A3013-6FEB-E07B-7618-FDB5862A6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583953052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9905745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0F54A-6C7F-05BA-69C5-9D124C93A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BD438E-67EF-E48E-D0FC-4DA8BBCF51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E261CA-3081-0E56-5B38-90DE58F466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28196641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6C9E1D-3682-E11D-E179-D0F980F2B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D39946-6474-54FE-DF2A-D777CE00B5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B52D25-575D-5518-50CF-82484FB453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38306682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A3605-3C65-5625-5047-ECA28BEA6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22BBC2-F6B2-8AE3-1E05-9CE54CBB8C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599139548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9905B1D-115D-7EF9-9954-96E08A607F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5035550" y="1409700"/>
            <a:ext cx="1466850" cy="668020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60F08C-A094-7D7D-5CE4-1830329B04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35000" y="1409700"/>
            <a:ext cx="4248150" cy="668020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373702751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1040C-F86C-6A4B-8939-EF424CEFBA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FEB0FC-C0A4-54A9-5DFD-3B1243D6A6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178176258"/>
      </p:ext>
    </p:extLst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F846E-35FB-D5AC-8F80-BE6862D7BC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001D9A-BADD-6F68-6E0F-CEC430E80B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85658825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A6001-DC8B-2DD4-01D4-3894B2A9D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30FDC7-26FE-D770-79E8-8585EB93D4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AF6AFC-EB69-B3C4-1945-6F23AF0776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0409088"/>
      </p:ext>
    </p:extLst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33D704-CA72-16AC-A578-26A142077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51695D-E440-CD4D-5D9D-28CE8B0B6A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37596702"/>
      </p:ext>
    </p:extLst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1789E-1155-4A08-E7AB-731FE6DFE0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CE6674-7853-DACF-CB2E-9620C39A94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5000" y="4787900"/>
            <a:ext cx="2857500" cy="3302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BF743A-AD7B-F9F9-BEDB-A6A71DC667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44900" y="4787900"/>
            <a:ext cx="2857500" cy="3302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290484078"/>
      </p:ext>
    </p:extLst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FB9D2B-F558-AC48-F81C-DE3573FB28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5F6BE5-68DA-2BEB-6E46-4D837EF1C5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F47E87-AB9F-DDAC-7CDB-20978283DE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A691F6-5C41-9838-E58C-11900092A7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7E1BE1-3DF1-0CFC-7C7A-365E4ECFD4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818117768"/>
      </p:ext>
    </p:extLst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E57301-C975-2DB8-E899-84B7B1464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101845318"/>
      </p:ext>
    </p:extLst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8374793"/>
      </p:ext>
    </p:extLst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3AB0F-6BF9-8B22-DED9-7CCBA50CA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AA85B1-1B01-9268-433D-75F242DF23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52D0CB-ACBA-484A-5DA9-AA4FD87C53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16116088"/>
      </p:ext>
    </p:extLst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BE9B1-EB47-7EEB-EFF2-0C3C8E3EC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2EC8BA-C16B-FA97-A47F-F365F4876E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FF3E1E-3040-C452-FB1C-403C11A797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24223109"/>
      </p:ext>
    </p:extLst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BE51C2-310E-A4DB-BAE4-70DEFEFCC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54D69D-B7DE-F858-33DF-89CC897AA0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834542811"/>
      </p:ext>
    </p:extLst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1565667-BA77-13A1-7E88-0B858E9F0D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5035550" y="1409700"/>
            <a:ext cx="1466850" cy="668020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EF0C81-6DB3-E68C-0E73-9343F8D13D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35000" y="1409700"/>
            <a:ext cx="4248150" cy="668020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842202828"/>
      </p:ext>
    </p:extLst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4233C9-9D1D-8B69-592A-4ECD27C98B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BB202C-1310-1912-B055-94FDF3F678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650707991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18E30-2E8C-8478-6BB4-41339C6938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D650162-8104-B92E-D2A2-1C62783EC6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3CA1F4-2057-6678-56BA-9EFFC8E171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15928959"/>
      </p:ext>
    </p:extLst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C5D6D6-6533-8CA9-D4EC-9977FAEBDF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CE3C1A-FF20-AE67-3757-E8EEFFFDBC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3763" y="2597150"/>
            <a:ext cx="11217275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434063145"/>
      </p:ext>
    </p:extLst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8C4BF-BA4A-06C5-C310-9575A1C6D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C3AA5B-F12F-C4A5-EC5B-A1C69504D4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51986902"/>
      </p:ext>
    </p:extLst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DF8C2B-F2A6-556B-7684-DF5D25A56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49C0EE-FFEA-4245-FF85-4C49CF8BC2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3763" y="2597150"/>
            <a:ext cx="5532437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1EE073-76F5-5CCE-7DB0-4AA92C185E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78600" y="2597150"/>
            <a:ext cx="5532438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04779382"/>
      </p:ext>
    </p:extLst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552A2C-3902-E526-0B04-8CA6D7FC0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0E7833-94BE-6AD0-739C-8432134411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CCC4B9-6F64-DD59-7B7D-A298AFCF29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850278-59A8-954B-31B1-220435E1E7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1DFAD1-9112-A158-F7C6-D36EC1B73A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291306068"/>
      </p:ext>
    </p:extLst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8935F-829A-7330-9C85-8B72821C6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426286358"/>
      </p:ext>
    </p:extLst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2558881"/>
      </p:ext>
    </p:extLst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555444-0350-B400-B6DC-1BA6D2127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5741FF-95EA-E892-FB39-A29A4574A0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CF0CB0-4A59-DE70-67B8-1831AAD4ED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52916186"/>
      </p:ext>
    </p:extLst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7CD348-5E9A-D73A-8370-3091797CD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FE80EDA-3387-87D9-04AB-13E0B465D0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45B64D-E254-E6F8-5522-021F7A8F89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02316774"/>
      </p:ext>
    </p:extLst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D6D8F8-507C-FF9A-FD01-632031784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3FFF66-3B0E-8020-1A3A-77B4C9AC04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93763" y="2597150"/>
            <a:ext cx="11217275" cy="6188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614351256"/>
      </p:ext>
    </p:extLst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1DC6597-E15F-6EC8-EF3E-B000ED6531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307513" y="254000"/>
            <a:ext cx="2803525" cy="85312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78E6E6-3F5C-C6E9-0D76-8E46B10F19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93763" y="254000"/>
            <a:ext cx="8261350" cy="85312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03633430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>
            <a:extLst>
              <a:ext uri="{FF2B5EF4-FFF2-40B4-BE49-F238E27FC236}">
                <a16:creationId xmlns:a16="http://schemas.microsoft.com/office/drawing/2014/main" id="{908DDBEF-FC0A-A9C9-15A8-E1EADFF89D89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1270000" y="5029200"/>
            <a:ext cx="10464800" cy="113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FI">
                <a:sym typeface="Gill Sans" panose="020B0502020104020203" pitchFamily="34" charset="-79"/>
              </a:rPr>
              <a:t>Click to edit Master text styles</a:t>
            </a:r>
          </a:p>
          <a:p>
            <a:pPr lvl="1"/>
            <a:r>
              <a:rPr lang="en-US" altLang="en-FI">
                <a:sym typeface="Gill Sans" panose="020B0502020104020203" pitchFamily="34" charset="-79"/>
              </a:rPr>
              <a:t>Second level</a:t>
            </a:r>
          </a:p>
          <a:p>
            <a:pPr lvl="2"/>
            <a:r>
              <a:rPr lang="en-US" altLang="en-FI">
                <a:sym typeface="Gill Sans" panose="020B0502020104020203" pitchFamily="34" charset="-79"/>
              </a:rPr>
              <a:t>Third level</a:t>
            </a:r>
          </a:p>
          <a:p>
            <a:pPr lvl="3"/>
            <a:r>
              <a:rPr lang="en-US" altLang="en-FI">
                <a:sym typeface="Gill Sans" panose="020B0502020104020203" pitchFamily="34" charset="-79"/>
              </a:rPr>
              <a:t>Fourth level</a:t>
            </a:r>
          </a:p>
          <a:p>
            <a:pPr lvl="4"/>
            <a:r>
              <a:rPr lang="en-US" altLang="en-FI">
                <a:sym typeface="Gill Sans" panose="020B0502020104020203" pitchFamily="34" charset="-79"/>
              </a:rPr>
              <a:t>Fifth level</a:t>
            </a:r>
          </a:p>
        </p:txBody>
      </p:sp>
      <p:sp>
        <p:nvSpPr>
          <p:cNvPr id="1026" name="Rectangle 2">
            <a:extLst>
              <a:ext uri="{FF2B5EF4-FFF2-40B4-BE49-F238E27FC236}">
                <a16:creationId xmlns:a16="http://schemas.microsoft.com/office/drawing/2014/main" id="{0A83E1CB-5CD4-4DC7-CCA0-B6E116889D40}"/>
              </a:ext>
            </a:extLst>
          </p:cNvPr>
          <p:cNvSpPr>
            <a:spLocks noChangeArrowheads="1"/>
          </p:cNvSpPr>
          <p:nvPr>
            <p:ph type="title"/>
          </p:nvPr>
        </p:nvSpPr>
        <p:spPr bwMode="auto">
          <a:xfrm>
            <a:off x="1270000" y="1638300"/>
            <a:ext cx="104648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FI">
                <a:sym typeface="Gill Sans" panose="020B0502020104020203" pitchFamily="34" charset="-79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 kern="1200">
          <a:solidFill>
            <a:schemeClr val="tx1"/>
          </a:solidFill>
          <a:latin typeface="+mj-lt"/>
          <a:ea typeface="+mj-ea"/>
          <a:cs typeface="+mj-cs"/>
          <a:sym typeface="Gill Sans" panose="020B0502020104020203" pitchFamily="34" charset="-79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1pPr>
      <a:lvl2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2pPr>
      <a:lvl3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3pPr>
      <a:lvl4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4pPr>
      <a:lvl5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 kern="1200">
          <a:solidFill>
            <a:schemeClr val="tx1"/>
          </a:solidFill>
          <a:latin typeface="+mj-lt"/>
          <a:ea typeface="+mj-ea"/>
          <a:cs typeface="+mj-cs"/>
          <a:sym typeface="Gill Sans" panose="020B0502020104020203" pitchFamily="34" charset="-79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9pPr>
    </p:titleStyle>
    <p:bodyStyle>
      <a:lvl1pPr marL="889000" indent="-571500" algn="l" rtl="0" fontAlgn="base">
        <a:spcBef>
          <a:spcPts val="24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1pPr>
      <a:lvl2pPr marL="1333500" indent="-571500" algn="l" rtl="0" fontAlgn="base">
        <a:spcBef>
          <a:spcPts val="24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2pPr>
      <a:lvl3pPr marL="1778000" indent="-571500" algn="l" rtl="0" fontAlgn="base">
        <a:spcBef>
          <a:spcPts val="24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3pPr>
      <a:lvl4pPr marL="2222500" indent="-571500" algn="l" rtl="0" fontAlgn="base">
        <a:spcBef>
          <a:spcPts val="24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4pPr>
      <a:lvl5pPr marL="2667000" indent="-571500" algn="l" rtl="0" fontAlgn="base">
        <a:spcBef>
          <a:spcPts val="24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>
            <a:extLst>
              <a:ext uri="{FF2B5EF4-FFF2-40B4-BE49-F238E27FC236}">
                <a16:creationId xmlns:a16="http://schemas.microsoft.com/office/drawing/2014/main" id="{379794BA-FE4E-A325-92F2-F68597A49800}"/>
              </a:ext>
            </a:extLst>
          </p:cNvPr>
          <p:cNvSpPr>
            <a:spLocks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FI">
                <a:sym typeface="Gill Sans" panose="020B0502020104020203" pitchFamily="34" charset="-79"/>
              </a:rPr>
              <a:t>Click to edit Master title style</a:t>
            </a:r>
          </a:p>
        </p:txBody>
      </p:sp>
      <p:sp>
        <p:nvSpPr>
          <p:cNvPr id="11266" name="Rectangle 2">
            <a:extLst>
              <a:ext uri="{FF2B5EF4-FFF2-40B4-BE49-F238E27FC236}">
                <a16:creationId xmlns:a16="http://schemas.microsoft.com/office/drawing/2014/main" id="{7904925D-F66B-C5F4-D54C-A5DD29A70F2E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1270000" y="2768600"/>
            <a:ext cx="50419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FI">
                <a:sym typeface="Gill Sans" panose="020B0502020104020203" pitchFamily="34" charset="-79"/>
              </a:rPr>
              <a:t>Click to edit Master text styles</a:t>
            </a:r>
          </a:p>
          <a:p>
            <a:pPr lvl="1"/>
            <a:r>
              <a:rPr lang="en-US" altLang="en-FI">
                <a:sym typeface="Gill Sans" panose="020B0502020104020203" pitchFamily="34" charset="-79"/>
              </a:rPr>
              <a:t>Second level</a:t>
            </a:r>
          </a:p>
          <a:p>
            <a:pPr lvl="2"/>
            <a:r>
              <a:rPr lang="en-US" altLang="en-FI">
                <a:sym typeface="Gill Sans" panose="020B0502020104020203" pitchFamily="34" charset="-79"/>
              </a:rPr>
              <a:t>Third level</a:t>
            </a:r>
          </a:p>
          <a:p>
            <a:pPr lvl="3"/>
            <a:r>
              <a:rPr lang="en-US" altLang="en-FI">
                <a:sym typeface="Gill Sans" panose="020B0502020104020203" pitchFamily="34" charset="-79"/>
              </a:rPr>
              <a:t>Fourth level</a:t>
            </a:r>
          </a:p>
          <a:p>
            <a:pPr lvl="4"/>
            <a:r>
              <a:rPr lang="en-US" altLang="en-FI">
                <a:sym typeface="Gill Sans" panose="020B0502020104020203" pitchFamily="34" charset="-79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 kern="1200">
          <a:solidFill>
            <a:schemeClr val="tx1"/>
          </a:solidFill>
          <a:latin typeface="+mj-lt"/>
          <a:ea typeface="+mj-ea"/>
          <a:cs typeface="+mj-cs"/>
          <a:sym typeface="Gill Sans" panose="020B0502020104020203" pitchFamily="34" charset="-79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9pPr>
    </p:titleStyle>
    <p:bodyStyle>
      <a:lvl1pPr marL="760413" indent="-493713" algn="l" rtl="0" fontAlgn="base">
        <a:spcBef>
          <a:spcPts val="38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1pPr>
      <a:lvl2pPr marL="1204913" indent="-493713" algn="l" rtl="0" fontAlgn="base">
        <a:spcBef>
          <a:spcPts val="38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2pPr>
      <a:lvl3pPr marL="1649413" indent="-493713" algn="l" rtl="0" fontAlgn="base">
        <a:spcBef>
          <a:spcPts val="38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3pPr>
      <a:lvl4pPr marL="2093913" indent="-493713" algn="l" rtl="0" fontAlgn="base">
        <a:spcBef>
          <a:spcPts val="38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4pPr>
      <a:lvl5pPr marL="2538413" indent="-493713" algn="l" rtl="0" fontAlgn="base">
        <a:spcBef>
          <a:spcPts val="38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>
            <a:extLst>
              <a:ext uri="{FF2B5EF4-FFF2-40B4-BE49-F238E27FC236}">
                <a16:creationId xmlns:a16="http://schemas.microsoft.com/office/drawing/2014/main" id="{86E82465-646F-BD8F-9ADC-35BF6D21B31E}"/>
              </a:ext>
            </a:extLst>
          </p:cNvPr>
          <p:cNvSpPr>
            <a:spLocks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FI">
                <a:sym typeface="Gill Sans" panose="020B0502020104020203" pitchFamily="34" charset="-79"/>
              </a:rPr>
              <a:t>Click to edit Master title style</a:t>
            </a:r>
          </a:p>
        </p:txBody>
      </p:sp>
      <p:sp>
        <p:nvSpPr>
          <p:cNvPr id="12290" name="Rectangle 2">
            <a:extLst>
              <a:ext uri="{FF2B5EF4-FFF2-40B4-BE49-F238E27FC236}">
                <a16:creationId xmlns:a16="http://schemas.microsoft.com/office/drawing/2014/main" id="{72D8035E-62F6-0836-5D89-DE12BF25DE56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1270000" y="2768600"/>
            <a:ext cx="104648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FI">
                <a:sym typeface="Gill Sans" panose="020B0502020104020203" pitchFamily="34" charset="-79"/>
              </a:rPr>
              <a:t>Click to edit Master text styles</a:t>
            </a:r>
          </a:p>
          <a:p>
            <a:pPr lvl="1"/>
            <a:r>
              <a:rPr lang="en-US" altLang="en-FI">
                <a:sym typeface="Gill Sans" panose="020B0502020104020203" pitchFamily="34" charset="-79"/>
              </a:rPr>
              <a:t>Second level</a:t>
            </a:r>
          </a:p>
          <a:p>
            <a:pPr lvl="2"/>
            <a:r>
              <a:rPr lang="en-US" altLang="en-FI">
                <a:sym typeface="Gill Sans" panose="020B0502020104020203" pitchFamily="34" charset="-79"/>
              </a:rPr>
              <a:t>Third level</a:t>
            </a:r>
          </a:p>
          <a:p>
            <a:pPr lvl="3"/>
            <a:r>
              <a:rPr lang="en-US" altLang="en-FI">
                <a:sym typeface="Gill Sans" panose="020B0502020104020203" pitchFamily="34" charset="-79"/>
              </a:rPr>
              <a:t>Fourth level</a:t>
            </a:r>
          </a:p>
          <a:p>
            <a:pPr lvl="4"/>
            <a:r>
              <a:rPr lang="en-US" altLang="en-FI">
                <a:sym typeface="Gill Sans" panose="020B0502020104020203" pitchFamily="34" charset="-79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 kern="1200">
          <a:solidFill>
            <a:schemeClr val="tx1"/>
          </a:solidFill>
          <a:latin typeface="+mj-lt"/>
          <a:ea typeface="+mj-ea"/>
          <a:cs typeface="+mj-cs"/>
          <a:sym typeface="Gill Sans" panose="020B0502020104020203" pitchFamily="34" charset="-79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9pPr>
    </p:titleStyle>
    <p:bodyStyle>
      <a:lvl1pPr marL="760413" indent="-493713" algn="l" rtl="0" fontAlgn="base">
        <a:spcBef>
          <a:spcPts val="38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1pPr>
      <a:lvl2pPr marL="1204913" indent="-493713" algn="l" rtl="0" fontAlgn="base">
        <a:spcBef>
          <a:spcPts val="38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2pPr>
      <a:lvl3pPr marL="1649413" indent="-493713" algn="l" rtl="0" fontAlgn="base">
        <a:spcBef>
          <a:spcPts val="38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3pPr>
      <a:lvl4pPr marL="2093913" indent="-493713" algn="l" rtl="0" fontAlgn="base">
        <a:spcBef>
          <a:spcPts val="38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4pPr>
      <a:lvl5pPr marL="2538413" indent="-493713" algn="l" rtl="0" fontAlgn="base">
        <a:spcBef>
          <a:spcPts val="38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>
            <a:extLst>
              <a:ext uri="{FF2B5EF4-FFF2-40B4-BE49-F238E27FC236}">
                <a16:creationId xmlns:a16="http://schemas.microsoft.com/office/drawing/2014/main" id="{8BAFC097-51DB-9F78-B83E-65E318BCA015}"/>
              </a:ext>
            </a:extLst>
          </p:cNvPr>
          <p:cNvSpPr>
            <a:spLocks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FI">
                <a:sym typeface="Gill Sans" panose="020B0502020104020203" pitchFamily="34" charset="-79"/>
              </a:rPr>
              <a:t>Click to edit Master title style</a:t>
            </a:r>
          </a:p>
        </p:txBody>
      </p:sp>
      <p:sp>
        <p:nvSpPr>
          <p:cNvPr id="13314" name="Rectangle 2">
            <a:extLst>
              <a:ext uri="{FF2B5EF4-FFF2-40B4-BE49-F238E27FC236}">
                <a16:creationId xmlns:a16="http://schemas.microsoft.com/office/drawing/2014/main" id="{6D72781C-79AA-29B8-8715-07C3F845CDD3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7772400" y="2768600"/>
            <a:ext cx="39624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FI">
                <a:sym typeface="Gill Sans" panose="020B0502020104020203" pitchFamily="34" charset="-79"/>
              </a:rPr>
              <a:t>Click to edit Master text styles</a:t>
            </a:r>
          </a:p>
          <a:p>
            <a:pPr lvl="1"/>
            <a:r>
              <a:rPr lang="en-US" altLang="en-FI">
                <a:sym typeface="Gill Sans" panose="020B0502020104020203" pitchFamily="34" charset="-79"/>
              </a:rPr>
              <a:t>Second level</a:t>
            </a:r>
          </a:p>
          <a:p>
            <a:pPr lvl="2"/>
            <a:r>
              <a:rPr lang="en-US" altLang="en-FI">
                <a:sym typeface="Gill Sans" panose="020B0502020104020203" pitchFamily="34" charset="-79"/>
              </a:rPr>
              <a:t>Third level</a:t>
            </a:r>
          </a:p>
          <a:p>
            <a:pPr lvl="3"/>
            <a:r>
              <a:rPr lang="en-US" altLang="en-FI">
                <a:sym typeface="Gill Sans" panose="020B0502020104020203" pitchFamily="34" charset="-79"/>
              </a:rPr>
              <a:t>Fourth level</a:t>
            </a:r>
          </a:p>
          <a:p>
            <a:pPr lvl="4"/>
            <a:r>
              <a:rPr lang="en-US" altLang="en-FI">
                <a:sym typeface="Gill Sans" panose="020B0502020104020203" pitchFamily="34" charset="-79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 kern="1200">
          <a:solidFill>
            <a:schemeClr val="tx1"/>
          </a:solidFill>
          <a:latin typeface="+mj-lt"/>
          <a:ea typeface="+mj-ea"/>
          <a:cs typeface="+mj-cs"/>
          <a:sym typeface="Gill Sans" panose="020B0502020104020203" pitchFamily="34" charset="-79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9pPr>
    </p:titleStyle>
    <p:bodyStyle>
      <a:lvl1pPr marL="760413" indent="-493713" algn="l" rtl="0" fontAlgn="base">
        <a:spcBef>
          <a:spcPts val="38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1pPr>
      <a:lvl2pPr marL="1204913" indent="-493713" algn="l" rtl="0" fontAlgn="base">
        <a:spcBef>
          <a:spcPts val="38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2pPr>
      <a:lvl3pPr marL="1649413" indent="-493713" algn="l" rtl="0" fontAlgn="base">
        <a:spcBef>
          <a:spcPts val="38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3pPr>
      <a:lvl4pPr marL="2093913" indent="-493713" algn="l" rtl="0" fontAlgn="base">
        <a:spcBef>
          <a:spcPts val="38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4pPr>
      <a:lvl5pPr marL="2538413" indent="-493713" algn="l" rtl="0" fontAlgn="base">
        <a:spcBef>
          <a:spcPts val="38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>
            <a:extLst>
              <a:ext uri="{FF2B5EF4-FFF2-40B4-BE49-F238E27FC236}">
                <a16:creationId xmlns:a16="http://schemas.microsoft.com/office/drawing/2014/main" id="{5D7A03D3-7D36-9C8F-4966-0E9BFD8A6C34}"/>
              </a:ext>
            </a:extLst>
          </p:cNvPr>
          <p:cNvSpPr>
            <a:spLocks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FI">
                <a:sym typeface="Gill Sans" panose="020B0502020104020203" pitchFamily="34" charset="-79"/>
              </a:rPr>
              <a:t>Click to edit Master title style</a:t>
            </a:r>
          </a:p>
        </p:txBody>
      </p:sp>
      <p:sp>
        <p:nvSpPr>
          <p:cNvPr id="14338" name="Rectangle 2">
            <a:extLst>
              <a:ext uri="{FF2B5EF4-FFF2-40B4-BE49-F238E27FC236}">
                <a16:creationId xmlns:a16="http://schemas.microsoft.com/office/drawing/2014/main" id="{94B3BE60-9F7D-AD16-3925-33626A450EFE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1270000" y="2768600"/>
            <a:ext cx="50419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FI">
                <a:sym typeface="Gill Sans" panose="020B0502020104020203" pitchFamily="34" charset="-79"/>
              </a:rPr>
              <a:t>Click to edit Master text styles</a:t>
            </a:r>
          </a:p>
          <a:p>
            <a:pPr lvl="1"/>
            <a:r>
              <a:rPr lang="en-US" altLang="en-FI">
                <a:sym typeface="Gill Sans" panose="020B0502020104020203" pitchFamily="34" charset="-79"/>
              </a:rPr>
              <a:t>Second level</a:t>
            </a:r>
          </a:p>
          <a:p>
            <a:pPr lvl="2"/>
            <a:r>
              <a:rPr lang="en-US" altLang="en-FI">
                <a:sym typeface="Gill Sans" panose="020B0502020104020203" pitchFamily="34" charset="-79"/>
              </a:rPr>
              <a:t>Third level</a:t>
            </a:r>
          </a:p>
          <a:p>
            <a:pPr lvl="3"/>
            <a:r>
              <a:rPr lang="en-US" altLang="en-FI">
                <a:sym typeface="Gill Sans" panose="020B0502020104020203" pitchFamily="34" charset="-79"/>
              </a:rPr>
              <a:t>Fourth level</a:t>
            </a:r>
          </a:p>
          <a:p>
            <a:pPr lvl="4"/>
            <a:r>
              <a:rPr lang="en-US" altLang="en-FI">
                <a:sym typeface="Gill Sans" panose="020B0502020104020203" pitchFamily="34" charset="-79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 kern="1200">
          <a:solidFill>
            <a:schemeClr val="tx1"/>
          </a:solidFill>
          <a:latin typeface="+mj-lt"/>
          <a:ea typeface="+mj-ea"/>
          <a:cs typeface="+mj-cs"/>
          <a:sym typeface="Gill Sans" panose="020B0502020104020203" pitchFamily="34" charset="-79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9pPr>
    </p:titleStyle>
    <p:bodyStyle>
      <a:lvl1pPr marL="760413" indent="-493713" algn="l" rtl="0" fontAlgn="base">
        <a:spcBef>
          <a:spcPts val="38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1pPr>
      <a:lvl2pPr marL="1204913" indent="-493713" algn="l" rtl="0" fontAlgn="base">
        <a:spcBef>
          <a:spcPts val="38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2pPr>
      <a:lvl3pPr marL="1649413" indent="-493713" algn="l" rtl="0" fontAlgn="base">
        <a:spcBef>
          <a:spcPts val="38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3pPr>
      <a:lvl4pPr marL="2093913" indent="-493713" algn="l" rtl="0" fontAlgn="base">
        <a:spcBef>
          <a:spcPts val="38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4pPr>
      <a:lvl5pPr marL="2538413" indent="-493713" algn="l" rtl="0" fontAlgn="base">
        <a:spcBef>
          <a:spcPts val="38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>
            <a:extLst>
              <a:ext uri="{FF2B5EF4-FFF2-40B4-BE49-F238E27FC236}">
                <a16:creationId xmlns:a16="http://schemas.microsoft.com/office/drawing/2014/main" id="{F35D4322-5B4C-C0DB-BBCD-66BAFC173AAA}"/>
              </a:ext>
            </a:extLst>
          </p:cNvPr>
          <p:cNvSpPr>
            <a:spLocks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FI">
                <a:sym typeface="Gill Sans" panose="020B0502020104020203" pitchFamily="34" charset="-79"/>
              </a:rPr>
              <a:t>Click to edit Master title style</a:t>
            </a:r>
          </a:p>
        </p:txBody>
      </p:sp>
      <p:sp>
        <p:nvSpPr>
          <p:cNvPr id="2050" name="Rectangle 2">
            <a:extLst>
              <a:ext uri="{FF2B5EF4-FFF2-40B4-BE49-F238E27FC236}">
                <a16:creationId xmlns:a16="http://schemas.microsoft.com/office/drawing/2014/main" id="{0A3BF922-6507-53B9-CF20-588F56ED7D5E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1270000" y="2768600"/>
            <a:ext cx="104648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FI">
                <a:sym typeface="Gill Sans" panose="020B0502020104020203" pitchFamily="34" charset="-79"/>
              </a:rPr>
              <a:t>Click to edit Master text styles</a:t>
            </a:r>
          </a:p>
          <a:p>
            <a:pPr lvl="1"/>
            <a:r>
              <a:rPr lang="en-US" altLang="en-FI">
                <a:sym typeface="Gill Sans" panose="020B0502020104020203" pitchFamily="34" charset="-79"/>
              </a:rPr>
              <a:t>Second level</a:t>
            </a:r>
          </a:p>
          <a:p>
            <a:pPr lvl="2"/>
            <a:r>
              <a:rPr lang="en-US" altLang="en-FI">
                <a:sym typeface="Gill Sans" panose="020B0502020104020203" pitchFamily="34" charset="-79"/>
              </a:rPr>
              <a:t>Third level</a:t>
            </a:r>
          </a:p>
          <a:p>
            <a:pPr lvl="3"/>
            <a:r>
              <a:rPr lang="en-US" altLang="en-FI">
                <a:sym typeface="Gill Sans" panose="020B0502020104020203" pitchFamily="34" charset="-79"/>
              </a:rPr>
              <a:t>Fourth level</a:t>
            </a:r>
          </a:p>
          <a:p>
            <a:pPr lvl="4"/>
            <a:r>
              <a:rPr lang="en-US" altLang="en-FI">
                <a:sym typeface="Gill Sans" panose="020B0502020104020203" pitchFamily="34" charset="-79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 kern="1200">
          <a:solidFill>
            <a:schemeClr val="tx1"/>
          </a:solidFill>
          <a:latin typeface="+mj-lt"/>
          <a:ea typeface="+mj-ea"/>
          <a:cs typeface="+mj-cs"/>
          <a:sym typeface="Gill Sans" panose="020B0502020104020203" pitchFamily="34" charset="-79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9pPr>
    </p:titleStyle>
    <p:bodyStyle>
      <a:lvl1pPr marL="838200" indent="-571500" algn="l" rtl="0" fontAlgn="base">
        <a:spcBef>
          <a:spcPts val="24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1pPr>
      <a:lvl2pPr marL="1282700" indent="-571500" algn="l" rtl="0" fontAlgn="base">
        <a:spcBef>
          <a:spcPts val="24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2pPr>
      <a:lvl3pPr marL="1727200" indent="-571500" algn="l" rtl="0" fontAlgn="base">
        <a:spcBef>
          <a:spcPts val="24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3pPr>
      <a:lvl4pPr marL="2171700" indent="-571500" algn="l" rtl="0" fontAlgn="base">
        <a:spcBef>
          <a:spcPts val="24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4pPr>
      <a:lvl5pPr marL="2616200" indent="-571500" algn="l" rtl="0" fontAlgn="base">
        <a:spcBef>
          <a:spcPts val="24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>
            <a:extLst>
              <a:ext uri="{FF2B5EF4-FFF2-40B4-BE49-F238E27FC236}">
                <a16:creationId xmlns:a16="http://schemas.microsoft.com/office/drawing/2014/main" id="{BAC87346-BC14-40AC-DE5A-A42A50109859}"/>
              </a:ext>
            </a:extLst>
          </p:cNvPr>
          <p:cNvSpPr>
            <a:spLocks noChangeArrowheads="1"/>
          </p:cNvSpPr>
          <p:nvPr>
            <p:ph type="title"/>
          </p:nvPr>
        </p:nvSpPr>
        <p:spPr bwMode="auto">
          <a:xfrm>
            <a:off x="1270000" y="2971800"/>
            <a:ext cx="104648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FI">
                <a:sym typeface="Gill Sans" panose="020B0502020104020203" pitchFamily="34" charset="-79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 kern="1200">
          <a:solidFill>
            <a:schemeClr val="tx1"/>
          </a:solidFill>
          <a:latin typeface="+mj-lt"/>
          <a:ea typeface="+mj-ea"/>
          <a:cs typeface="+mj-cs"/>
          <a:sym typeface="Gill Sans" panose="020B0502020104020203" pitchFamily="34" charset="-79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1pPr>
      <a:lvl2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2pPr>
      <a:lvl3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3pPr>
      <a:lvl4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4pPr>
      <a:lvl5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>
            <a:extLst>
              <a:ext uri="{FF2B5EF4-FFF2-40B4-BE49-F238E27FC236}">
                <a16:creationId xmlns:a16="http://schemas.microsoft.com/office/drawing/2014/main" id="{6E918565-C5A1-970F-A417-2E6DA31E114D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1270000" y="1270000"/>
            <a:ext cx="10464800" cy="721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FI">
                <a:sym typeface="Gill Sans" panose="020B0502020104020203" pitchFamily="34" charset="-79"/>
              </a:rPr>
              <a:t>Click to edit Master text styles</a:t>
            </a:r>
          </a:p>
          <a:p>
            <a:pPr lvl="1"/>
            <a:r>
              <a:rPr lang="en-US" altLang="en-FI">
                <a:sym typeface="Gill Sans" panose="020B0502020104020203" pitchFamily="34" charset="-79"/>
              </a:rPr>
              <a:t>Second level</a:t>
            </a:r>
          </a:p>
          <a:p>
            <a:pPr lvl="2"/>
            <a:r>
              <a:rPr lang="en-US" altLang="en-FI">
                <a:sym typeface="Gill Sans" panose="020B0502020104020203" pitchFamily="34" charset="-79"/>
              </a:rPr>
              <a:t>Third level</a:t>
            </a:r>
          </a:p>
          <a:p>
            <a:pPr lvl="3"/>
            <a:r>
              <a:rPr lang="en-US" altLang="en-FI">
                <a:sym typeface="Gill Sans" panose="020B0502020104020203" pitchFamily="34" charset="-79"/>
              </a:rPr>
              <a:t>Fourth level</a:t>
            </a:r>
          </a:p>
          <a:p>
            <a:pPr lvl="4"/>
            <a:r>
              <a:rPr lang="en-US" altLang="en-FI">
                <a:sym typeface="Gill Sans" panose="020B0502020104020203" pitchFamily="34" charset="-79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 kern="1200">
          <a:solidFill>
            <a:schemeClr val="tx1"/>
          </a:solidFill>
          <a:latin typeface="+mj-lt"/>
          <a:ea typeface="+mj-ea"/>
          <a:cs typeface="+mj-cs"/>
          <a:sym typeface="Gill Sans" panose="020B0502020104020203" pitchFamily="34" charset="-79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9pPr>
    </p:titleStyle>
    <p:bodyStyle>
      <a:lvl1pPr marL="838200" indent="-571500" algn="l" rtl="0" fontAlgn="base">
        <a:spcBef>
          <a:spcPts val="48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1pPr>
      <a:lvl2pPr marL="1282700" indent="-571500" algn="l" rtl="0" fontAlgn="base">
        <a:spcBef>
          <a:spcPts val="48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2pPr>
      <a:lvl3pPr marL="1727200" indent="-571500" algn="l" rtl="0" fontAlgn="base">
        <a:spcBef>
          <a:spcPts val="48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3pPr>
      <a:lvl4pPr marL="2171700" indent="-571500" algn="l" rtl="0" fontAlgn="base">
        <a:spcBef>
          <a:spcPts val="48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4pPr>
      <a:lvl5pPr marL="2616200" indent="-571500" algn="l" rtl="0" fontAlgn="base">
        <a:spcBef>
          <a:spcPts val="48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>
            <a:extLst>
              <a:ext uri="{FF2B5EF4-FFF2-40B4-BE49-F238E27FC236}">
                <a16:creationId xmlns:a16="http://schemas.microsoft.com/office/drawing/2014/main" id="{918FD476-C94B-4A02-33EE-F920BA9B9596}"/>
              </a:ext>
            </a:extLst>
          </p:cNvPr>
          <p:cNvSpPr>
            <a:spLocks noChangeArrowheads="1"/>
          </p:cNvSpPr>
          <p:nvPr>
            <p:ph type="title"/>
          </p:nvPr>
        </p:nvSpPr>
        <p:spPr bwMode="auto">
          <a:xfrm>
            <a:off x="1270000" y="7366000"/>
            <a:ext cx="10464800" cy="170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FI">
                <a:sym typeface="Gill Sans" panose="020B0502020104020203" pitchFamily="34" charset="-79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 kern="1200">
          <a:solidFill>
            <a:schemeClr val="tx1"/>
          </a:solidFill>
          <a:latin typeface="+mj-lt"/>
          <a:ea typeface="+mj-ea"/>
          <a:cs typeface="+mj-cs"/>
          <a:sym typeface="Gill Sans" panose="020B0502020104020203" pitchFamily="34" charset="-79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1pPr>
      <a:lvl2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2pPr>
      <a:lvl3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3pPr>
      <a:lvl4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4pPr>
      <a:lvl5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>
            <a:extLst>
              <a:ext uri="{FF2B5EF4-FFF2-40B4-BE49-F238E27FC236}">
                <a16:creationId xmlns:a16="http://schemas.microsoft.com/office/drawing/2014/main" id="{D0E95A0B-C6DF-20FE-7C36-9A51ED615473}"/>
              </a:ext>
            </a:extLst>
          </p:cNvPr>
          <p:cNvSpPr>
            <a:spLocks noChangeArrowheads="1"/>
          </p:cNvSpPr>
          <p:nvPr>
            <p:ph type="title"/>
          </p:nvPr>
        </p:nvSpPr>
        <p:spPr bwMode="auto">
          <a:xfrm>
            <a:off x="1270000" y="7366000"/>
            <a:ext cx="10464800" cy="170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FI">
                <a:sym typeface="Gill Sans" panose="020B0502020104020203" pitchFamily="34" charset="-79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 kern="1200">
          <a:solidFill>
            <a:schemeClr val="tx1"/>
          </a:solidFill>
          <a:latin typeface="+mj-lt"/>
          <a:ea typeface="+mj-ea"/>
          <a:cs typeface="+mj-cs"/>
          <a:sym typeface="Gill Sans" panose="020B0502020104020203" pitchFamily="34" charset="-79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1pPr>
      <a:lvl2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2pPr>
      <a:lvl3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3pPr>
      <a:lvl4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4pPr>
      <a:lvl5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>
            <a:extLst>
              <a:ext uri="{FF2B5EF4-FFF2-40B4-BE49-F238E27FC236}">
                <a16:creationId xmlns:a16="http://schemas.microsoft.com/office/drawing/2014/main" id="{A680BB0C-5C38-AA7E-320E-608222BCEAE8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635000" y="4787900"/>
            <a:ext cx="58674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FI">
                <a:sym typeface="Gill Sans" panose="020B0502020104020203" pitchFamily="34" charset="-79"/>
              </a:rPr>
              <a:t>Click to edit Master text styles</a:t>
            </a:r>
          </a:p>
          <a:p>
            <a:pPr lvl="1"/>
            <a:r>
              <a:rPr lang="en-US" altLang="en-FI">
                <a:sym typeface="Gill Sans" panose="020B0502020104020203" pitchFamily="34" charset="-79"/>
              </a:rPr>
              <a:t>Second level</a:t>
            </a:r>
          </a:p>
          <a:p>
            <a:pPr lvl="2"/>
            <a:r>
              <a:rPr lang="en-US" altLang="en-FI">
                <a:sym typeface="Gill Sans" panose="020B0502020104020203" pitchFamily="34" charset="-79"/>
              </a:rPr>
              <a:t>Third level</a:t>
            </a:r>
          </a:p>
          <a:p>
            <a:pPr lvl="3"/>
            <a:r>
              <a:rPr lang="en-US" altLang="en-FI">
                <a:sym typeface="Gill Sans" panose="020B0502020104020203" pitchFamily="34" charset="-79"/>
              </a:rPr>
              <a:t>Fourth level</a:t>
            </a:r>
          </a:p>
          <a:p>
            <a:pPr lvl="4"/>
            <a:r>
              <a:rPr lang="en-US" altLang="en-FI">
                <a:sym typeface="Gill Sans" panose="020B0502020104020203" pitchFamily="34" charset="-79"/>
              </a:rPr>
              <a:t>Fifth level</a:t>
            </a:r>
          </a:p>
        </p:txBody>
      </p:sp>
      <p:sp>
        <p:nvSpPr>
          <p:cNvPr id="7170" name="Rectangle 2">
            <a:extLst>
              <a:ext uri="{FF2B5EF4-FFF2-40B4-BE49-F238E27FC236}">
                <a16:creationId xmlns:a16="http://schemas.microsoft.com/office/drawing/2014/main" id="{AF3F38A0-BC8D-C3F8-CEC8-AE30D9361524}"/>
              </a:ext>
            </a:extLst>
          </p:cNvPr>
          <p:cNvSpPr>
            <a:spLocks noChangeArrowheads="1"/>
          </p:cNvSpPr>
          <p:nvPr>
            <p:ph type="title"/>
          </p:nvPr>
        </p:nvSpPr>
        <p:spPr bwMode="auto">
          <a:xfrm>
            <a:off x="635000" y="1409700"/>
            <a:ext cx="58674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FI">
                <a:sym typeface="Gill Sans" panose="020B0502020104020203" pitchFamily="34" charset="-79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7000" kern="1200">
          <a:solidFill>
            <a:schemeClr val="tx1"/>
          </a:solidFill>
          <a:latin typeface="+mj-lt"/>
          <a:ea typeface="+mj-ea"/>
          <a:cs typeface="+mj-cs"/>
          <a:sym typeface="Gill Sans" panose="020B0502020104020203" pitchFamily="34" charset="-79"/>
        </a:defRPr>
      </a:lvl1pPr>
      <a:lvl2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2pPr>
      <a:lvl3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3pPr>
      <a:lvl4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4pPr>
      <a:lvl5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5pPr>
      <a:lvl6pPr marL="4572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6pPr>
      <a:lvl7pPr marL="9144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7pPr>
      <a:lvl8pPr marL="13716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8pPr>
      <a:lvl9pPr marL="18288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4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1pPr>
      <a:lvl2pPr algn="ctr" rtl="0" fontAlgn="base">
        <a:spcBef>
          <a:spcPct val="0"/>
        </a:spcBef>
        <a:spcAft>
          <a:spcPct val="0"/>
        </a:spcAft>
        <a:defRPr sz="34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2pPr>
      <a:lvl3pPr algn="ctr" rtl="0" fontAlgn="base">
        <a:spcBef>
          <a:spcPct val="0"/>
        </a:spcBef>
        <a:spcAft>
          <a:spcPct val="0"/>
        </a:spcAft>
        <a:defRPr sz="34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3pPr>
      <a:lvl4pPr algn="ctr" rtl="0" fontAlgn="base">
        <a:spcBef>
          <a:spcPct val="0"/>
        </a:spcBef>
        <a:spcAft>
          <a:spcPct val="0"/>
        </a:spcAft>
        <a:defRPr sz="34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4pPr>
      <a:lvl5pPr algn="ctr" rtl="0" fontAlgn="base">
        <a:spcBef>
          <a:spcPct val="0"/>
        </a:spcBef>
        <a:spcAft>
          <a:spcPct val="0"/>
        </a:spcAft>
        <a:defRPr sz="34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>
            <a:extLst>
              <a:ext uri="{FF2B5EF4-FFF2-40B4-BE49-F238E27FC236}">
                <a16:creationId xmlns:a16="http://schemas.microsoft.com/office/drawing/2014/main" id="{5A7B6302-E9F7-9481-0701-6B3AA6D1FB44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635000" y="4787900"/>
            <a:ext cx="58674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FI">
                <a:sym typeface="Gill Sans" panose="020B0502020104020203" pitchFamily="34" charset="-79"/>
              </a:rPr>
              <a:t>Click to edit Master text styles</a:t>
            </a:r>
          </a:p>
          <a:p>
            <a:pPr lvl="1"/>
            <a:r>
              <a:rPr lang="en-US" altLang="en-FI">
                <a:sym typeface="Gill Sans" panose="020B0502020104020203" pitchFamily="34" charset="-79"/>
              </a:rPr>
              <a:t>Second level</a:t>
            </a:r>
          </a:p>
          <a:p>
            <a:pPr lvl="2"/>
            <a:r>
              <a:rPr lang="en-US" altLang="en-FI">
                <a:sym typeface="Gill Sans" panose="020B0502020104020203" pitchFamily="34" charset="-79"/>
              </a:rPr>
              <a:t>Third level</a:t>
            </a:r>
          </a:p>
          <a:p>
            <a:pPr lvl="3"/>
            <a:r>
              <a:rPr lang="en-US" altLang="en-FI">
                <a:sym typeface="Gill Sans" panose="020B0502020104020203" pitchFamily="34" charset="-79"/>
              </a:rPr>
              <a:t>Fourth level</a:t>
            </a:r>
          </a:p>
          <a:p>
            <a:pPr lvl="4"/>
            <a:r>
              <a:rPr lang="en-US" altLang="en-FI">
                <a:sym typeface="Gill Sans" panose="020B0502020104020203" pitchFamily="34" charset="-79"/>
              </a:rPr>
              <a:t>Fifth level</a:t>
            </a:r>
          </a:p>
        </p:txBody>
      </p:sp>
      <p:sp>
        <p:nvSpPr>
          <p:cNvPr id="8194" name="Rectangle 2">
            <a:extLst>
              <a:ext uri="{FF2B5EF4-FFF2-40B4-BE49-F238E27FC236}">
                <a16:creationId xmlns:a16="http://schemas.microsoft.com/office/drawing/2014/main" id="{F4F48A0E-84CB-FB36-6DAC-E6BC36DDD894}"/>
              </a:ext>
            </a:extLst>
          </p:cNvPr>
          <p:cNvSpPr>
            <a:spLocks noChangeArrowheads="1"/>
          </p:cNvSpPr>
          <p:nvPr>
            <p:ph type="title"/>
          </p:nvPr>
        </p:nvSpPr>
        <p:spPr bwMode="auto">
          <a:xfrm>
            <a:off x="635000" y="1409700"/>
            <a:ext cx="58674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FI">
                <a:sym typeface="Gill Sans" panose="020B0502020104020203" pitchFamily="34" charset="-79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7000" kern="1200">
          <a:solidFill>
            <a:schemeClr val="tx1"/>
          </a:solidFill>
          <a:latin typeface="+mj-lt"/>
          <a:ea typeface="+mj-ea"/>
          <a:cs typeface="+mj-cs"/>
          <a:sym typeface="Gill Sans" panose="020B0502020104020203" pitchFamily="34" charset="-79"/>
        </a:defRPr>
      </a:lvl1pPr>
      <a:lvl2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2pPr>
      <a:lvl3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3pPr>
      <a:lvl4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4pPr>
      <a:lvl5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5pPr>
      <a:lvl6pPr marL="4572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6pPr>
      <a:lvl7pPr marL="9144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7pPr>
      <a:lvl8pPr marL="13716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8pPr>
      <a:lvl9pPr marL="18288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4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1pPr>
      <a:lvl2pPr algn="ctr" rtl="0" fontAlgn="base">
        <a:spcBef>
          <a:spcPct val="0"/>
        </a:spcBef>
        <a:spcAft>
          <a:spcPct val="0"/>
        </a:spcAft>
        <a:defRPr sz="34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2pPr>
      <a:lvl3pPr algn="ctr" rtl="0" fontAlgn="base">
        <a:spcBef>
          <a:spcPct val="0"/>
        </a:spcBef>
        <a:spcAft>
          <a:spcPct val="0"/>
        </a:spcAft>
        <a:defRPr sz="34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3pPr>
      <a:lvl4pPr algn="ctr" rtl="0" fontAlgn="base">
        <a:spcBef>
          <a:spcPct val="0"/>
        </a:spcBef>
        <a:spcAft>
          <a:spcPct val="0"/>
        </a:spcAft>
        <a:defRPr sz="34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4pPr>
      <a:lvl5pPr algn="ctr" rtl="0" fontAlgn="base">
        <a:spcBef>
          <a:spcPct val="0"/>
        </a:spcBef>
        <a:spcAft>
          <a:spcPct val="0"/>
        </a:spcAft>
        <a:defRPr sz="34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>
            <a:extLst>
              <a:ext uri="{FF2B5EF4-FFF2-40B4-BE49-F238E27FC236}">
                <a16:creationId xmlns:a16="http://schemas.microsoft.com/office/drawing/2014/main" id="{7B2522E2-0518-5AB1-D4D2-C696FA269D91}"/>
              </a:ext>
            </a:extLst>
          </p:cNvPr>
          <p:cNvSpPr>
            <a:spLocks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FI">
                <a:sym typeface="Gill Sans" panose="020B0502020104020203" pitchFamily="34" charset="-79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 kern="1200">
          <a:solidFill>
            <a:schemeClr val="tx1"/>
          </a:solidFill>
          <a:latin typeface="+mj-lt"/>
          <a:ea typeface="+mj-ea"/>
          <a:cs typeface="+mj-cs"/>
          <a:sym typeface="Gill Sans" panose="020B0502020104020203" pitchFamily="34" charset="-79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9pPr>
    </p:titleStyle>
    <p:bodyStyle>
      <a:lvl1pPr marL="889000" indent="-571500" algn="l" rtl="0" fontAlgn="base">
        <a:spcBef>
          <a:spcPts val="24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1pPr>
      <a:lvl2pPr marL="1333500" indent="-571500" algn="l" rtl="0" fontAlgn="base">
        <a:spcBef>
          <a:spcPts val="24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2pPr>
      <a:lvl3pPr marL="1778000" indent="-571500" algn="l" rtl="0" fontAlgn="base">
        <a:spcBef>
          <a:spcPts val="24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3pPr>
      <a:lvl4pPr marL="2222500" indent="-571500" algn="l" rtl="0" fontAlgn="base">
        <a:spcBef>
          <a:spcPts val="24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4pPr>
      <a:lvl5pPr marL="2667000" indent="-571500" algn="l" rtl="0" fontAlgn="base">
        <a:spcBef>
          <a:spcPts val="24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>
            <a:extLst>
              <a:ext uri="{FF2B5EF4-FFF2-40B4-BE49-F238E27FC236}">
                <a16:creationId xmlns:a16="http://schemas.microsoft.com/office/drawing/2014/main" id="{FA6FB5E6-7D70-D22F-84F0-8EB35A004F6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/>
          <a:stretch/>
        </p:blipFill>
        <p:spPr bwMode="auto">
          <a:xfrm>
            <a:off x="1076175" y="1131664"/>
            <a:ext cx="10852449" cy="8139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2" name="Rectangle 2">
            <a:extLst>
              <a:ext uri="{FF2B5EF4-FFF2-40B4-BE49-F238E27FC236}">
                <a16:creationId xmlns:a16="http://schemas.microsoft.com/office/drawing/2014/main" id="{FC14FB59-F90F-B41E-2FF8-467D3D41CDB9}"/>
              </a:ext>
            </a:extLst>
          </p:cNvPr>
          <p:cNvSpPr>
            <a:spLocks/>
          </p:cNvSpPr>
          <p:nvPr/>
        </p:nvSpPr>
        <p:spPr bwMode="auto">
          <a:xfrm>
            <a:off x="901700" y="482600"/>
            <a:ext cx="679132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9" bIns="0" anchor="ctr">
            <a:spAutoFit/>
          </a:bodyPr>
          <a:lstStyle>
            <a:lvl1pPr marL="39688"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1pPr>
            <a:lvl2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2pPr>
            <a:lvl3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3pPr>
            <a:lvl4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4pPr>
            <a:lvl5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9pPr>
          </a:lstStyle>
          <a:p>
            <a:pPr>
              <a:spcBef>
                <a:spcPts val="738"/>
              </a:spcBef>
            </a:pPr>
            <a:r>
              <a:rPr lang="en-US" altLang="en-FI" sz="1800">
                <a:latin typeface="Helvetica" pitchFamily="2" charset="0"/>
                <a:ea typeface="Helvetica" pitchFamily="2" charset="0"/>
                <a:cs typeface="Helvetica" pitchFamily="2" charset="0"/>
                <a:sym typeface="Helvetica" pitchFamily="2" charset="0"/>
              </a:rPr>
              <a:t>4,5 &amp; 5. KERROS / FLOOR 4,5 &amp; 5   </a:t>
            </a:r>
            <a:r>
              <a:rPr lang="en-US" altLang="en-FI" sz="1800">
                <a:solidFill>
                  <a:srgbClr val="D2AA22"/>
                </a:solidFill>
                <a:latin typeface="Helvetica" pitchFamily="2" charset="0"/>
                <a:ea typeface="Helvetica" pitchFamily="2" charset="0"/>
                <a:cs typeface="Helvetica" pitchFamily="2" charset="0"/>
                <a:sym typeface="Helvetica" pitchFamily="2" charset="0"/>
              </a:rPr>
              <a:t>1 RUUTU / SQUARE = 1 m²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B637264-9D56-B828-D5F9-B012D3E6A83B}"/>
              </a:ext>
            </a:extLst>
          </p:cNvPr>
          <p:cNvSpPr/>
          <p:nvPr/>
        </p:nvSpPr>
        <p:spPr>
          <a:xfrm>
            <a:off x="5278263" y="7397079"/>
            <a:ext cx="149629" cy="14962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302906-B791-052A-E8E6-E23E9CEC52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5929" y="7424745"/>
            <a:ext cx="94296" cy="9429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24503A9-E1E5-D075-EA38-38AE419753CE}"/>
              </a:ext>
            </a:extLst>
          </p:cNvPr>
          <p:cNvSpPr/>
          <p:nvPr/>
        </p:nvSpPr>
        <p:spPr>
          <a:xfrm>
            <a:off x="5362484" y="6057563"/>
            <a:ext cx="149629" cy="14962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0BB140-F6E0-DC8D-DE01-8D4ADB6732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5513" y="6070592"/>
            <a:ext cx="123569" cy="123569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Subtitle 1">
            <a:extLst>
              <a:ext uri="{FF2B5EF4-FFF2-40B4-BE49-F238E27FC236}">
                <a16:creationId xmlns:a16="http://schemas.microsoft.com/office/drawing/2014/main" id="{AF4B5404-A590-C1D7-0151-09CD3B4DFEE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FI" altLang="en-FI"/>
          </a:p>
        </p:txBody>
      </p:sp>
      <p:pic>
        <p:nvPicPr>
          <p:cNvPr id="14338" name="Picture 5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4103EE60-C0C5-0662-0AFA-BAC75EB612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8DB1041-28FC-E725-D1E3-CB9D688494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18842" y="6427571"/>
            <a:ext cx="1950720" cy="28899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6F370E9-A476-940E-8CBA-931A788E56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54596" y="6427571"/>
            <a:ext cx="3720818" cy="28899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2E08DDE-9BEF-3141-F897-007A0EAF9A6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1363" y="7482486"/>
            <a:ext cx="2004903" cy="288995"/>
          </a:xfrm>
          <a:prstGeom prst="rect">
            <a:avLst/>
          </a:prstGeom>
        </p:spPr>
      </p:pic>
    </p:spTree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tle &amp; Subtitle">
  <a:themeElements>
    <a:clrScheme name="Title &amp; Subtitl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Gill Sans"/>
        <a:ea typeface="Heiti SC Light"/>
        <a:cs typeface=""/>
      </a:majorFont>
      <a:minorFont>
        <a:latin typeface="Gill Sans"/>
        <a:ea typeface="Heiti SC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FI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anose="020B0502020104020203" pitchFamily="34" charset="-79"/>
            <a:ea typeface="Heiti SC Light" panose="02000000000000000000" pitchFamily="2" charset="-128"/>
            <a:sym typeface="Gill Sans" panose="020B0502020104020203" pitchFamily="34" charset="-79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FI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anose="020B0502020104020203" pitchFamily="34" charset="-79"/>
            <a:ea typeface="Heiti SC Light" panose="02000000000000000000" pitchFamily="2" charset="-128"/>
            <a:sym typeface="Gill Sans" panose="020B0502020104020203" pitchFamily="34" charset="-79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10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Gill Sans"/>
        <a:ea typeface="Heiti SC Light"/>
        <a:cs typeface=""/>
      </a:majorFont>
      <a:minorFont>
        <a:latin typeface="Gill Sans"/>
        <a:ea typeface="Heiti SC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FI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anose="020B0502020104020203" pitchFamily="34" charset="-79"/>
            <a:ea typeface="Heiti SC Light" panose="02000000000000000000" pitchFamily="2" charset="-128"/>
            <a:sym typeface="Gill Sans" panose="020B0502020104020203" pitchFamily="34" charset="-79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FI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anose="020B0502020104020203" pitchFamily="34" charset="-79"/>
            <a:ea typeface="Heiti SC Light" panose="02000000000000000000" pitchFamily="2" charset="-128"/>
            <a:sym typeface="Gill Sans" panose="020B0502020104020203" pitchFamily="34" charset="-79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11.xml><?xml version="1.0" encoding="utf-8"?>
<a:theme xmlns:a="http://schemas.openxmlformats.org/drawingml/2006/main" name="Title &amp; Bullets - Left">
  <a:themeElements>
    <a:clrScheme name="Title &amp; Bullets - Lef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Left">
      <a:majorFont>
        <a:latin typeface="Gill Sans"/>
        <a:ea typeface="Heiti SC Light"/>
        <a:cs typeface=""/>
      </a:majorFont>
      <a:minorFont>
        <a:latin typeface="Gill Sans"/>
        <a:ea typeface="Heiti SC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FI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anose="020B0502020104020203" pitchFamily="34" charset="-79"/>
            <a:ea typeface="Heiti SC Light" panose="02000000000000000000" pitchFamily="2" charset="-128"/>
            <a:sym typeface="Gill Sans" panose="020B0502020104020203" pitchFamily="34" charset="-79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FI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anose="020B0502020104020203" pitchFamily="34" charset="-79"/>
            <a:ea typeface="Heiti SC Light" panose="02000000000000000000" pitchFamily="2" charset="-128"/>
            <a:sym typeface="Gill Sans" panose="020B0502020104020203" pitchFamily="34" charset="-79"/>
          </a:defRPr>
        </a:defPPr>
      </a:lstStyle>
    </a:lnDef>
  </a:objectDefaults>
  <a:extraClrSchemeLst>
    <a:extraClrScheme>
      <a:clrScheme name="Title &amp; Bullets - Lef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12.xml><?xml version="1.0" encoding="utf-8"?>
<a:theme xmlns:a="http://schemas.openxmlformats.org/drawingml/2006/main" name="Title &amp; Bullets - 2 Column">
  <a:themeElements>
    <a:clrScheme name="Title &amp; Bullets - 2 Colum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2 Column">
      <a:majorFont>
        <a:latin typeface="Gill Sans"/>
        <a:ea typeface="Heiti SC Light"/>
        <a:cs typeface=""/>
      </a:majorFont>
      <a:minorFont>
        <a:latin typeface="Gill Sans"/>
        <a:ea typeface="Heiti SC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FI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anose="020B0502020104020203" pitchFamily="34" charset="-79"/>
            <a:ea typeface="Heiti SC Light" panose="02000000000000000000" pitchFamily="2" charset="-128"/>
            <a:sym typeface="Gill Sans" panose="020B0502020104020203" pitchFamily="34" charset="-79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FI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anose="020B0502020104020203" pitchFamily="34" charset="-79"/>
            <a:ea typeface="Heiti SC Light" panose="02000000000000000000" pitchFamily="2" charset="-128"/>
            <a:sym typeface="Gill Sans" panose="020B0502020104020203" pitchFamily="34" charset="-79"/>
          </a:defRPr>
        </a:defPPr>
      </a:lstStyle>
    </a:lnDef>
  </a:objectDefaults>
  <a:extraClrSchemeLst>
    <a:extraClrScheme>
      <a:clrScheme name="Title &amp; Bullets - 2 Colum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13.xml><?xml version="1.0" encoding="utf-8"?>
<a:theme xmlns:a="http://schemas.openxmlformats.org/drawingml/2006/main" name="Title &amp; Bullets - Right">
  <a:themeElements>
    <a:clrScheme name="Title &amp; Bullets - Righ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Right">
      <a:majorFont>
        <a:latin typeface="Gill Sans"/>
        <a:ea typeface="Heiti SC Light"/>
        <a:cs typeface=""/>
      </a:majorFont>
      <a:minorFont>
        <a:latin typeface="Gill Sans"/>
        <a:ea typeface="Heiti SC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FI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anose="020B0502020104020203" pitchFamily="34" charset="-79"/>
            <a:ea typeface="Heiti SC Light" panose="02000000000000000000" pitchFamily="2" charset="-128"/>
            <a:sym typeface="Gill Sans" panose="020B0502020104020203" pitchFamily="34" charset="-79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FI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anose="020B0502020104020203" pitchFamily="34" charset="-79"/>
            <a:ea typeface="Heiti SC Light" panose="02000000000000000000" pitchFamily="2" charset="-128"/>
            <a:sym typeface="Gill Sans" panose="020B0502020104020203" pitchFamily="34" charset="-79"/>
          </a:defRPr>
        </a:defPPr>
      </a:lstStyle>
    </a:lnDef>
  </a:objectDefaults>
  <a:extraClrSchemeLst>
    <a:extraClrScheme>
      <a:clrScheme name="Title &amp; Bullets - Righ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14.xml><?xml version="1.0" encoding="utf-8"?>
<a:theme xmlns:a="http://schemas.openxmlformats.org/drawingml/2006/main" name="Title, Bullets &amp; Photo">
  <a:themeElements>
    <a:clrScheme name="Title, Bullets &amp; Phot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, Bullets &amp; Photo">
      <a:majorFont>
        <a:latin typeface="Gill Sans"/>
        <a:ea typeface="Heiti SC Light"/>
        <a:cs typeface=""/>
      </a:majorFont>
      <a:minorFont>
        <a:latin typeface="Gill Sans"/>
        <a:ea typeface="Heiti SC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FI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anose="020B0502020104020203" pitchFamily="34" charset="-79"/>
            <a:ea typeface="Heiti SC Light" panose="02000000000000000000" pitchFamily="2" charset="-128"/>
            <a:sym typeface="Gill Sans" panose="020B0502020104020203" pitchFamily="34" charset="-79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FI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anose="020B0502020104020203" pitchFamily="34" charset="-79"/>
            <a:ea typeface="Heiti SC Light" panose="02000000000000000000" pitchFamily="2" charset="-128"/>
            <a:sym typeface="Gill Sans" panose="020B0502020104020203" pitchFamily="34" charset="-79"/>
          </a:defRPr>
        </a:defPPr>
      </a:lstStyle>
    </a:lnDef>
  </a:objectDefaults>
  <a:extraClrSchemeLst>
    <a:extraClrScheme>
      <a:clrScheme name="Title, Bullets &amp;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itle &amp; Bullets">
  <a:themeElements>
    <a:clrScheme name="Title &amp; Bulle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Gill Sans"/>
        <a:ea typeface="Heiti SC Light"/>
        <a:cs typeface=""/>
      </a:majorFont>
      <a:minorFont>
        <a:latin typeface="Gill Sans"/>
        <a:ea typeface="Heiti SC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FI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anose="020B0502020104020203" pitchFamily="34" charset="-79"/>
            <a:ea typeface="Heiti SC Light" panose="02000000000000000000" pitchFamily="2" charset="-128"/>
            <a:sym typeface="Gill Sans" panose="020B0502020104020203" pitchFamily="34" charset="-79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FI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anose="020B0502020104020203" pitchFamily="34" charset="-79"/>
            <a:ea typeface="Heiti SC Light" panose="02000000000000000000" pitchFamily="2" charset="-128"/>
            <a:sym typeface="Gill Sans" panose="020B0502020104020203" pitchFamily="34" charset="-79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itle - Center">
  <a:themeElements>
    <a:clrScheme name="Title - Cen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Center">
      <a:majorFont>
        <a:latin typeface="Gill Sans"/>
        <a:ea typeface="Heiti SC Light"/>
        <a:cs typeface=""/>
      </a:majorFont>
      <a:minorFont>
        <a:latin typeface="Gill Sans"/>
        <a:ea typeface="Heiti SC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FI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anose="020B0502020104020203" pitchFamily="34" charset="-79"/>
            <a:ea typeface="Heiti SC Light" panose="02000000000000000000" pitchFamily="2" charset="-128"/>
            <a:sym typeface="Gill Sans" panose="020B0502020104020203" pitchFamily="34" charset="-79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FI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anose="020B0502020104020203" pitchFamily="34" charset="-79"/>
            <a:ea typeface="Heiti SC Light" panose="02000000000000000000" pitchFamily="2" charset="-128"/>
            <a:sym typeface="Gill Sans" panose="020B0502020104020203" pitchFamily="34" charset="-79"/>
          </a:defRPr>
        </a:defPPr>
      </a:lstStyle>
    </a:lnDef>
  </a:objectDefaults>
  <a:extraClrSchemeLst>
    <a:extraClrScheme>
      <a:clrScheme name="Title - Cen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Bullets">
  <a:themeElements>
    <a:clrScheme name="Bulle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llets">
      <a:majorFont>
        <a:latin typeface="Gill Sans"/>
        <a:ea typeface="Heiti SC Light"/>
        <a:cs typeface=""/>
      </a:majorFont>
      <a:minorFont>
        <a:latin typeface="Gill Sans"/>
        <a:ea typeface="Heiti SC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FI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anose="020B0502020104020203" pitchFamily="34" charset="-79"/>
            <a:ea typeface="Heiti SC Light" panose="02000000000000000000" pitchFamily="2" charset="-128"/>
            <a:sym typeface="Gill Sans" panose="020B0502020104020203" pitchFamily="34" charset="-79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FI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anose="020B0502020104020203" pitchFamily="34" charset="-79"/>
            <a:ea typeface="Heiti SC Light" panose="02000000000000000000" pitchFamily="2" charset="-128"/>
            <a:sym typeface="Gill Sans" panose="020B0502020104020203" pitchFamily="34" charset="-79"/>
          </a:defRPr>
        </a:defPPr>
      </a:lstStyle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5.xml><?xml version="1.0" encoding="utf-8"?>
<a:theme xmlns:a="http://schemas.openxmlformats.org/drawingml/2006/main" name="Photo - Horizontal">
  <a:themeElements>
    <a:clrScheme name="Photo - Horizonta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">
      <a:majorFont>
        <a:latin typeface="Gill Sans"/>
        <a:ea typeface="Heiti SC Light"/>
        <a:cs typeface=""/>
      </a:majorFont>
      <a:minorFont>
        <a:latin typeface="Gill Sans"/>
        <a:ea typeface="Heiti SC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FI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anose="020B0502020104020203" pitchFamily="34" charset="-79"/>
            <a:ea typeface="Heiti SC Light" panose="02000000000000000000" pitchFamily="2" charset="-128"/>
            <a:sym typeface="Gill Sans" panose="020B0502020104020203" pitchFamily="34" charset="-79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FI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anose="020B0502020104020203" pitchFamily="34" charset="-79"/>
            <a:ea typeface="Heiti SC Light" panose="02000000000000000000" pitchFamily="2" charset="-128"/>
            <a:sym typeface="Gill Sans" panose="020B0502020104020203" pitchFamily="34" charset="-79"/>
          </a:defRPr>
        </a:defPPr>
      </a:lstStyle>
    </a:lnDef>
  </a:objectDefaults>
  <a:extraClrSchemeLst>
    <a:extraClrScheme>
      <a:clrScheme name="Photo - Horizont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6.xml><?xml version="1.0" encoding="utf-8"?>
<a:theme xmlns:a="http://schemas.openxmlformats.org/drawingml/2006/main" name="Photo - Horizontal Reflection">
  <a:themeElements>
    <a:clrScheme name="Photo - Horizontal Reflec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 Reflection">
      <a:majorFont>
        <a:latin typeface="Gill Sans"/>
        <a:ea typeface="Heiti SC Light"/>
        <a:cs typeface=""/>
      </a:majorFont>
      <a:minorFont>
        <a:latin typeface="Gill Sans"/>
        <a:ea typeface="Heiti SC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FI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anose="020B0502020104020203" pitchFamily="34" charset="-79"/>
            <a:ea typeface="Heiti SC Light" panose="02000000000000000000" pitchFamily="2" charset="-128"/>
            <a:sym typeface="Gill Sans" panose="020B0502020104020203" pitchFamily="34" charset="-79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FI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anose="020B0502020104020203" pitchFamily="34" charset="-79"/>
            <a:ea typeface="Heiti SC Light" panose="02000000000000000000" pitchFamily="2" charset="-128"/>
            <a:sym typeface="Gill Sans" panose="020B0502020104020203" pitchFamily="34" charset="-79"/>
          </a:defRPr>
        </a:defPPr>
      </a:lstStyle>
    </a:lnDef>
  </a:objectDefaults>
  <a:extraClrSchemeLst>
    <a:extraClrScheme>
      <a:clrScheme name="Photo - Horizontal Reflec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7.xml><?xml version="1.0" encoding="utf-8"?>
<a:theme xmlns:a="http://schemas.openxmlformats.org/drawingml/2006/main" name="Photo - Vertical">
  <a:themeElements>
    <a:clrScheme name="Photo - Vertica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">
      <a:majorFont>
        <a:latin typeface="Gill Sans"/>
        <a:ea typeface="Heiti SC Light"/>
        <a:cs typeface=""/>
      </a:majorFont>
      <a:minorFont>
        <a:latin typeface="Gill Sans"/>
        <a:ea typeface="Heiti SC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FI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anose="020B0502020104020203" pitchFamily="34" charset="-79"/>
            <a:ea typeface="Heiti SC Light" panose="02000000000000000000" pitchFamily="2" charset="-128"/>
            <a:sym typeface="Gill Sans" panose="020B0502020104020203" pitchFamily="34" charset="-79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FI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anose="020B0502020104020203" pitchFamily="34" charset="-79"/>
            <a:ea typeface="Heiti SC Light" panose="02000000000000000000" pitchFamily="2" charset="-128"/>
            <a:sym typeface="Gill Sans" panose="020B0502020104020203" pitchFamily="34" charset="-79"/>
          </a:defRPr>
        </a:defPPr>
      </a:lstStyle>
    </a:lnDef>
  </a:objectDefaults>
  <a:extraClrSchemeLst>
    <a:extraClrScheme>
      <a:clrScheme name="Photo - Vertic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8.xml><?xml version="1.0" encoding="utf-8"?>
<a:theme xmlns:a="http://schemas.openxmlformats.org/drawingml/2006/main" name="Photo - Vertical Reflection">
  <a:themeElements>
    <a:clrScheme name="Photo - Vertical Reflec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 Reflection">
      <a:majorFont>
        <a:latin typeface="Gill Sans"/>
        <a:ea typeface="Heiti SC Light"/>
        <a:cs typeface=""/>
      </a:majorFont>
      <a:minorFont>
        <a:latin typeface="Gill Sans"/>
        <a:ea typeface="Heiti SC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FI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anose="020B0502020104020203" pitchFamily="34" charset="-79"/>
            <a:ea typeface="Heiti SC Light" panose="02000000000000000000" pitchFamily="2" charset="-128"/>
            <a:sym typeface="Gill Sans" panose="020B0502020104020203" pitchFamily="34" charset="-79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FI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anose="020B0502020104020203" pitchFamily="34" charset="-79"/>
            <a:ea typeface="Heiti SC Light" panose="02000000000000000000" pitchFamily="2" charset="-128"/>
            <a:sym typeface="Gill Sans" panose="020B0502020104020203" pitchFamily="34" charset="-79"/>
          </a:defRPr>
        </a:defPPr>
      </a:lstStyle>
    </a:lnDef>
  </a:objectDefaults>
  <a:extraClrSchemeLst>
    <a:extraClrScheme>
      <a:clrScheme name="Photo - Vertical Reflec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9.xml><?xml version="1.0" encoding="utf-8"?>
<a:theme xmlns:a="http://schemas.openxmlformats.org/drawingml/2006/main" name="Title - Top">
  <a:themeElements>
    <a:clrScheme name="Title - To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Top">
      <a:majorFont>
        <a:latin typeface="Gill Sans"/>
        <a:ea typeface="Heiti SC Light"/>
        <a:cs typeface=""/>
      </a:majorFont>
      <a:minorFont>
        <a:latin typeface="Gill Sans"/>
        <a:ea typeface="Heiti SC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FI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anose="020B0502020104020203" pitchFamily="34" charset="-79"/>
            <a:ea typeface="Heiti SC Light" panose="02000000000000000000" pitchFamily="2" charset="-128"/>
            <a:sym typeface="Gill Sans" panose="020B0502020104020203" pitchFamily="34" charset="-79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FI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anose="020B0502020104020203" pitchFamily="34" charset="-79"/>
            <a:ea typeface="Heiti SC Light" panose="02000000000000000000" pitchFamily="2" charset="-128"/>
            <a:sym typeface="Gill Sans" panose="020B0502020104020203" pitchFamily="34" charset="-79"/>
          </a:defRPr>
        </a:defPPr>
      </a:lstStyle>
    </a:lnDef>
  </a:objectDefaults>
  <a:extraClrSchemeLst>
    <a:extraClrScheme>
      <a:clrScheme name="Title - To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Pages>0</Pages>
  <Words>18</Words>
  <Characters>0</Characters>
  <Application>Microsoft Macintosh PowerPoint</Application>
  <PresentationFormat>Custom</PresentationFormat>
  <Lines>0</Lines>
  <Paragraphs>2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14</vt:i4>
      </vt:variant>
      <vt:variant>
        <vt:lpstr>Slide Titles</vt:lpstr>
      </vt:variant>
      <vt:variant>
        <vt:i4>2</vt:i4>
      </vt:variant>
    </vt:vector>
  </HeadingPairs>
  <TitlesOfParts>
    <vt:vector size="20" baseType="lpstr">
      <vt:lpstr>Gill Sans</vt:lpstr>
      <vt:lpstr>Heiti SC Light</vt:lpstr>
      <vt:lpstr>Helvetica</vt:lpstr>
      <vt:lpstr>Garamond</vt:lpstr>
      <vt:lpstr>Title &amp; Subtitle</vt:lpstr>
      <vt:lpstr>Title &amp; Bullets</vt:lpstr>
      <vt:lpstr>Title - Center</vt:lpstr>
      <vt:lpstr>Bullets</vt:lpstr>
      <vt:lpstr>Photo - Horizontal</vt:lpstr>
      <vt:lpstr>Photo - Horizontal Reflection</vt:lpstr>
      <vt:lpstr>Photo - Vertical</vt:lpstr>
      <vt:lpstr>Photo - Vertical Reflection</vt:lpstr>
      <vt:lpstr>Title - Top</vt:lpstr>
      <vt:lpstr>Blank</vt:lpstr>
      <vt:lpstr>Title &amp; Bullets - Left</vt:lpstr>
      <vt:lpstr>Title &amp; Bullets - 2 Column</vt:lpstr>
      <vt:lpstr>Title &amp; Bullets - Right</vt:lpstr>
      <vt:lpstr>Title, Bullets &amp; Photo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>Admin</cp:lastModifiedBy>
  <cp:revision>1</cp:revision>
  <dcterms:modified xsi:type="dcterms:W3CDTF">2024-06-18T10:06:23Z</dcterms:modified>
</cp:coreProperties>
</file>