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6" r:id="rId15"/>
    <p:sldId id="258" r:id="rId16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anose="02000000000000000000" pitchFamily="2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58"/>
  </p:normalViewPr>
  <p:slideViewPr>
    <p:cSldViewPr snapToGrid="0">
      <p:cViewPr>
        <p:scale>
          <a:sx n="88" d="100"/>
          <a:sy n="88" d="100"/>
        </p:scale>
        <p:origin x="200" y="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5694412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07290858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37800818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05785702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41825390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41037344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360472668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077544793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631673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0802456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36255903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042884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306172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443937104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1346898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72753778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65147571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51896929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94449388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364369318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966410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95181072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5623253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842092254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260930401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012563725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98085556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3097866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17386058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697476892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74798412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722957635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244704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3592613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23640047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56012658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33210723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34410246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786728246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077916777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4301882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30610350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52148177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186144583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9750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58040802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08277294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37051473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1963751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10053715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382902985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38221961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12333282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155484613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22365093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04927747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83247317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052105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01072085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1308853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108100456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3392210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4780580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12703407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21957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49498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7192745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789360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9602169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5233913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17894156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25263834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8029636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5727526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8924545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57147959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4299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9201182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3609377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5906498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82621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6676576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09341852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7595985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3416050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14614260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6894432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456653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329975949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31139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1026049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4696645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4386742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74882004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51972889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4051139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58831079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7692524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712566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55855517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05899957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80848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60923459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6766807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64365138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73778653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544781753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5661734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51947518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762984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470078924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2726172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127137133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279362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90081015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984584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26006823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31830620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970687737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94297594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8860612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603101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93126808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200378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459668939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85814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02983936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20855201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43961477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892768794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890940573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582686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6556153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91235643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76496099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369379974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97438995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127941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45040384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268437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4492443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45785905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6937424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3391363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35023182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9481156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89972825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092956323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683740841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7271555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50151372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>
              <a:sym typeface="Gill Sans" charset="0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54987347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3112250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231389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7A6A904-5611-A88A-AE58-33A2C0A8ABB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fi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fi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fi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fi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E51382A-174D-B0CB-B41F-6913DA88201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04D478A6-AEE4-CC7C-C27D-C8D3D341B9E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C22A176-B719-0512-810A-68ACAC70BA1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fi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fi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fi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fi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5B8A9BDF-89A3-67CE-A170-E139F8F8172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36C44CD-9AE0-0E94-AAAB-E6920F0C1E6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fi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fi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fi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fi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6D673A18-EF3F-5D85-407D-188749ACE73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CC118B2-0EAC-0A32-E2B0-12D78B6BF9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fi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fi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fi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fi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2DEF5EC7-0A07-5D3A-86FE-E88362D13664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7295C0E-F77B-EC75-4431-704EF79561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fi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fi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fi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fi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6561C4B1-BED3-6055-C95E-8A659E53FB17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44F75822-79D0-BDFD-381D-54FC37DD12B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fi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fi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fi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fi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B32F2919-1664-7C66-A706-0858A30C1EA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81916CE2-9C01-12BA-7EF3-B174726C91D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fi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fi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fi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fi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B4DFB6CA-8A5D-E580-A87F-3A0A34083F3D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AEFBB128-9AAB-8581-FBE7-CE707F5F653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4B9C3F53-F05A-73BE-9640-C2C5F2ED33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fi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fi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fi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fi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C2E59C3-EB1C-736F-CC2B-38FA5CA4FEA4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997B9699-008D-DA42-768E-8BD76EA622B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fi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fi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fi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fi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102E29F-6C37-38AC-9CB8-ECC44AAB19E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51C48C6F-1C9E-51F8-EF43-EA5465781D4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Heiti SC Light" panose="02000000000000000000" pitchFamily="2" charset="-128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panose="02000000000000000000" pitchFamily="2" charset="-128"/>
          <a:cs typeface="Heiti SC Light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cs typeface="Heiti SC Light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Heiti SC Light" panose="02000000000000000000" pitchFamily="2" charset="-128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emf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9A520845-E6D5-CCB1-044F-69683A07BEED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59785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ctr">
              <a:defRPr sz="3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 algn="ctr">
              <a:defRPr sz="3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spcBef>
                <a:spcPts val="738"/>
              </a:spcBef>
            </a:pPr>
            <a:r>
              <a:rPr lang="en-US" altLang="fi-FI" sz="1800">
                <a:latin typeface="Helvetica" pitchFamily="2" charset="0"/>
                <a:sym typeface="Helvetica" pitchFamily="2" charset="0"/>
              </a:rPr>
              <a:t>1,5 KERROS / FLOOR 1,5    </a:t>
            </a:r>
            <a:r>
              <a:rPr lang="en-US" altLang="fi-FI" sz="1800">
                <a:solidFill>
                  <a:srgbClr val="D2AA22"/>
                </a:solidFill>
                <a:latin typeface="Helvetica" pitchFamily="2" charset="0"/>
                <a:sym typeface="Helvetica" pitchFamily="2" charset="0"/>
              </a:rPr>
              <a:t>1 RUUTU / SQUARE = 1 m²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100E5B2-C2A6-D675-2C01-43F3BD287A55}"/>
              </a:ext>
            </a:extLst>
          </p:cNvPr>
          <p:cNvGrpSpPr/>
          <p:nvPr/>
        </p:nvGrpSpPr>
        <p:grpSpPr>
          <a:xfrm>
            <a:off x="1893888" y="1347788"/>
            <a:ext cx="10147300" cy="7404100"/>
            <a:chOff x="1893888" y="1347788"/>
            <a:chExt cx="10147300" cy="7404100"/>
          </a:xfrm>
        </p:grpSpPr>
        <p:pic>
          <p:nvPicPr>
            <p:cNvPr id="14339" name="Picture 2">
              <a:extLst>
                <a:ext uri="{FF2B5EF4-FFF2-40B4-BE49-F238E27FC236}">
                  <a16:creationId xmlns:a16="http://schemas.microsoft.com/office/drawing/2014/main" id="{C48D76E7-AE12-081C-7223-CD472303A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3888" y="1347788"/>
              <a:ext cx="10147300" cy="7404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40" name="Ryhmä 4">
              <a:extLst>
                <a:ext uri="{FF2B5EF4-FFF2-40B4-BE49-F238E27FC236}">
                  <a16:creationId xmlns:a16="http://schemas.microsoft.com/office/drawing/2014/main" id="{6C4F1039-6FC5-1D57-4493-2BAF6F4381C0}"/>
                </a:ext>
              </a:extLst>
            </p:cNvPr>
            <p:cNvGrpSpPr>
              <a:grpSpLocks/>
            </p:cNvGrpSpPr>
            <p:nvPr/>
          </p:nvGrpSpPr>
          <p:grpSpPr bwMode="auto">
            <a:xfrm rot="3800652">
              <a:off x="7693819" y="1748632"/>
              <a:ext cx="230187" cy="228600"/>
              <a:chOff x="7593385" y="4770375"/>
              <a:chExt cx="229840" cy="229840"/>
            </a:xfrm>
          </p:grpSpPr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21CFEA2A-2988-7A84-94D1-76FE9059625A}"/>
                  </a:ext>
                </a:extLst>
              </p:cNvPr>
              <p:cNvSpPr/>
              <p:nvPr/>
            </p:nvSpPr>
            <p:spPr>
              <a:xfrm>
                <a:off x="7593385" y="4770375"/>
                <a:ext cx="229840" cy="22984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FI" dirty="0">
                  <a:sym typeface="Gill Sans" charset="0"/>
                </a:endParaRPr>
              </a:p>
            </p:txBody>
          </p:sp>
          <p:pic>
            <p:nvPicPr>
              <p:cNvPr id="14362" name="Picture 6">
                <a:extLst>
                  <a:ext uri="{FF2B5EF4-FFF2-40B4-BE49-F238E27FC236}">
                    <a16:creationId xmlns:a16="http://schemas.microsoft.com/office/drawing/2014/main" id="{5F597BA4-6481-F6CB-CB35-7D6ECF4C81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9660" y="4818155"/>
                <a:ext cx="117290" cy="117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1" name="Ryhmä 7">
              <a:extLst>
                <a:ext uri="{FF2B5EF4-FFF2-40B4-BE49-F238E27FC236}">
                  <a16:creationId xmlns:a16="http://schemas.microsoft.com/office/drawing/2014/main" id="{241051F8-ACEC-4316-681F-4BD137F6AC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8213" y="5668963"/>
              <a:ext cx="134937" cy="236537"/>
              <a:chOff x="3266826" y="5740895"/>
              <a:chExt cx="135540" cy="237103"/>
            </a:xfrm>
          </p:grpSpPr>
          <p:sp>
            <p:nvSpPr>
              <p:cNvPr id="6" name="Rectangle 4">
                <a:extLst>
                  <a:ext uri="{FF2B5EF4-FFF2-40B4-BE49-F238E27FC236}">
                    <a16:creationId xmlns:a16="http://schemas.microsoft.com/office/drawing/2014/main" id="{5B1CE0FB-66A8-1557-E21D-D86CB3123AFC}"/>
                  </a:ext>
                </a:extLst>
              </p:cNvPr>
              <p:cNvSpPr/>
              <p:nvPr/>
            </p:nvSpPr>
            <p:spPr>
              <a:xfrm>
                <a:off x="3266826" y="5740895"/>
                <a:ext cx="135540" cy="23710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FI">
                  <a:sym typeface="Gill Sans" charset="0"/>
                </a:endParaRPr>
              </a:p>
            </p:txBody>
          </p:sp>
          <p:pic>
            <p:nvPicPr>
              <p:cNvPr id="14360" name="Picture 5">
                <a:extLst>
                  <a:ext uri="{FF2B5EF4-FFF2-40B4-BE49-F238E27FC236}">
                    <a16:creationId xmlns:a16="http://schemas.microsoft.com/office/drawing/2014/main" id="{743302C4-1345-681C-7FD1-00EF0E653C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23621">
                <a:off x="3285289" y="5810139"/>
                <a:ext cx="98613" cy="98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2" name="Ryhmä 8">
              <a:extLst>
                <a:ext uri="{FF2B5EF4-FFF2-40B4-BE49-F238E27FC236}">
                  <a16:creationId xmlns:a16="http://schemas.microsoft.com/office/drawing/2014/main" id="{2E1E149A-5008-B4C3-060A-2513291A67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8038" y="5919788"/>
              <a:ext cx="134937" cy="236537"/>
              <a:chOff x="3266826" y="5740895"/>
              <a:chExt cx="135540" cy="237103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5737D85F-2CFC-1302-43D8-3735422783D8}"/>
                  </a:ext>
                </a:extLst>
              </p:cNvPr>
              <p:cNvSpPr/>
              <p:nvPr/>
            </p:nvSpPr>
            <p:spPr>
              <a:xfrm>
                <a:off x="3266826" y="5740895"/>
                <a:ext cx="135540" cy="23710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FI">
                  <a:sym typeface="Gill Sans" charset="0"/>
                </a:endParaRPr>
              </a:p>
            </p:txBody>
          </p:sp>
          <p:pic>
            <p:nvPicPr>
              <p:cNvPr id="14358" name="Picture 5">
                <a:extLst>
                  <a:ext uri="{FF2B5EF4-FFF2-40B4-BE49-F238E27FC236}">
                    <a16:creationId xmlns:a16="http://schemas.microsoft.com/office/drawing/2014/main" id="{4F905348-FAFF-B94D-2C9D-34FC1571FC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23621">
                <a:off x="3285289" y="5810139"/>
                <a:ext cx="98613" cy="98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3" name="Ryhmä 11">
              <a:extLst>
                <a:ext uri="{FF2B5EF4-FFF2-40B4-BE49-F238E27FC236}">
                  <a16:creationId xmlns:a16="http://schemas.microsoft.com/office/drawing/2014/main" id="{EB7A71D5-54DF-CF9B-C83D-5213FC02413D}"/>
                </a:ext>
              </a:extLst>
            </p:cNvPr>
            <p:cNvGrpSpPr>
              <a:grpSpLocks/>
            </p:cNvGrpSpPr>
            <p:nvPr/>
          </p:nvGrpSpPr>
          <p:grpSpPr bwMode="auto">
            <a:xfrm rot="3935448">
              <a:off x="6303963" y="4575175"/>
              <a:ext cx="177800" cy="311150"/>
              <a:chOff x="3266826" y="5740895"/>
              <a:chExt cx="135540" cy="237103"/>
            </a:xfrm>
          </p:grpSpPr>
          <p:sp>
            <p:nvSpPr>
              <p:cNvPr id="13" name="Rectangle 4">
                <a:extLst>
                  <a:ext uri="{FF2B5EF4-FFF2-40B4-BE49-F238E27FC236}">
                    <a16:creationId xmlns:a16="http://schemas.microsoft.com/office/drawing/2014/main" id="{C6BEDC7B-7070-7C39-5DBE-0CDA5BADA955}"/>
                  </a:ext>
                </a:extLst>
              </p:cNvPr>
              <p:cNvSpPr/>
              <p:nvPr/>
            </p:nvSpPr>
            <p:spPr>
              <a:xfrm>
                <a:off x="3266826" y="5740895"/>
                <a:ext cx="135540" cy="23710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FI">
                  <a:sym typeface="Gill Sans" charset="0"/>
                </a:endParaRPr>
              </a:p>
            </p:txBody>
          </p:sp>
          <p:pic>
            <p:nvPicPr>
              <p:cNvPr id="14356" name="Picture 5">
                <a:extLst>
                  <a:ext uri="{FF2B5EF4-FFF2-40B4-BE49-F238E27FC236}">
                    <a16:creationId xmlns:a16="http://schemas.microsoft.com/office/drawing/2014/main" id="{444FFC2B-E554-3900-5B27-08BCE5704C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23621">
                <a:off x="3285289" y="5810139"/>
                <a:ext cx="98613" cy="98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4" name="Ryhmä 14">
              <a:extLst>
                <a:ext uri="{FF2B5EF4-FFF2-40B4-BE49-F238E27FC236}">
                  <a16:creationId xmlns:a16="http://schemas.microsoft.com/office/drawing/2014/main" id="{F8147A3E-C65E-FBCD-6003-7B05B0BB0BF6}"/>
                </a:ext>
              </a:extLst>
            </p:cNvPr>
            <p:cNvGrpSpPr>
              <a:grpSpLocks/>
            </p:cNvGrpSpPr>
            <p:nvPr/>
          </p:nvGrpSpPr>
          <p:grpSpPr bwMode="auto">
            <a:xfrm rot="3935448">
              <a:off x="5368132" y="2850356"/>
              <a:ext cx="177800" cy="312737"/>
              <a:chOff x="3266826" y="5740895"/>
              <a:chExt cx="135540" cy="237103"/>
            </a:xfrm>
          </p:grpSpPr>
          <p:sp>
            <p:nvSpPr>
              <p:cNvPr id="16" name="Rectangle 4">
                <a:extLst>
                  <a:ext uri="{FF2B5EF4-FFF2-40B4-BE49-F238E27FC236}">
                    <a16:creationId xmlns:a16="http://schemas.microsoft.com/office/drawing/2014/main" id="{42A6647A-F10B-AD94-DF16-F3C6198E0FEA}"/>
                  </a:ext>
                </a:extLst>
              </p:cNvPr>
              <p:cNvSpPr/>
              <p:nvPr/>
            </p:nvSpPr>
            <p:spPr>
              <a:xfrm>
                <a:off x="3266826" y="5740895"/>
                <a:ext cx="135540" cy="23710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FI">
                  <a:sym typeface="Gill Sans" charset="0"/>
                </a:endParaRPr>
              </a:p>
            </p:txBody>
          </p:sp>
          <p:pic>
            <p:nvPicPr>
              <p:cNvPr id="14354" name="Picture 5">
                <a:extLst>
                  <a:ext uri="{FF2B5EF4-FFF2-40B4-BE49-F238E27FC236}">
                    <a16:creationId xmlns:a16="http://schemas.microsoft.com/office/drawing/2014/main" id="{825E5BE3-7215-5564-C5EA-7AEDA86329C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23621">
                <a:off x="3285289" y="5810139"/>
                <a:ext cx="98613" cy="98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5" name="Ryhmä 17">
              <a:extLst>
                <a:ext uri="{FF2B5EF4-FFF2-40B4-BE49-F238E27FC236}">
                  <a16:creationId xmlns:a16="http://schemas.microsoft.com/office/drawing/2014/main" id="{5A9F4114-EE99-6334-1018-5DBF94D18081}"/>
                </a:ext>
              </a:extLst>
            </p:cNvPr>
            <p:cNvGrpSpPr>
              <a:grpSpLocks/>
            </p:cNvGrpSpPr>
            <p:nvPr/>
          </p:nvGrpSpPr>
          <p:grpSpPr bwMode="auto">
            <a:xfrm rot="3800652">
              <a:off x="4741863" y="4430713"/>
              <a:ext cx="230187" cy="230187"/>
              <a:chOff x="7593385" y="4770375"/>
              <a:chExt cx="229840" cy="229840"/>
            </a:xfrm>
          </p:grpSpPr>
          <p:sp>
            <p:nvSpPr>
              <p:cNvPr id="19" name="Rectangle 3">
                <a:extLst>
                  <a:ext uri="{FF2B5EF4-FFF2-40B4-BE49-F238E27FC236}">
                    <a16:creationId xmlns:a16="http://schemas.microsoft.com/office/drawing/2014/main" id="{2BB36BD7-F64C-B82E-8389-6218D85F161B}"/>
                  </a:ext>
                </a:extLst>
              </p:cNvPr>
              <p:cNvSpPr/>
              <p:nvPr/>
            </p:nvSpPr>
            <p:spPr>
              <a:xfrm>
                <a:off x="7593385" y="4770375"/>
                <a:ext cx="229840" cy="22984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FI" dirty="0">
                  <a:sym typeface="Gill Sans" charset="0"/>
                </a:endParaRPr>
              </a:p>
            </p:txBody>
          </p:sp>
          <p:pic>
            <p:nvPicPr>
              <p:cNvPr id="14352" name="Picture 6">
                <a:extLst>
                  <a:ext uri="{FF2B5EF4-FFF2-40B4-BE49-F238E27FC236}">
                    <a16:creationId xmlns:a16="http://schemas.microsoft.com/office/drawing/2014/main" id="{7860232E-5DF8-DBAB-0B65-4CFBD135A3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9660" y="4818155"/>
                <a:ext cx="117290" cy="117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6" name="Ryhmä 20">
              <a:extLst>
                <a:ext uri="{FF2B5EF4-FFF2-40B4-BE49-F238E27FC236}">
                  <a16:creationId xmlns:a16="http://schemas.microsoft.com/office/drawing/2014/main" id="{FBEE2BBF-01A5-D400-BD9B-F6685A6E75EA}"/>
                </a:ext>
              </a:extLst>
            </p:cNvPr>
            <p:cNvGrpSpPr>
              <a:grpSpLocks/>
            </p:cNvGrpSpPr>
            <p:nvPr/>
          </p:nvGrpSpPr>
          <p:grpSpPr bwMode="auto">
            <a:xfrm rot="3800652">
              <a:off x="9637713" y="4686300"/>
              <a:ext cx="230188" cy="230187"/>
              <a:chOff x="7593385" y="4770375"/>
              <a:chExt cx="229840" cy="229840"/>
            </a:xfrm>
          </p:grpSpPr>
          <p:sp>
            <p:nvSpPr>
              <p:cNvPr id="22" name="Rectangle 3">
                <a:extLst>
                  <a:ext uri="{FF2B5EF4-FFF2-40B4-BE49-F238E27FC236}">
                    <a16:creationId xmlns:a16="http://schemas.microsoft.com/office/drawing/2014/main" id="{D0BD25C4-4114-F1BC-8041-E8BC8E4841C5}"/>
                  </a:ext>
                </a:extLst>
              </p:cNvPr>
              <p:cNvSpPr/>
              <p:nvPr/>
            </p:nvSpPr>
            <p:spPr>
              <a:xfrm>
                <a:off x="7593385" y="4770375"/>
                <a:ext cx="229840" cy="22984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FI" dirty="0">
                  <a:sym typeface="Gill Sans" charset="0"/>
                </a:endParaRPr>
              </a:p>
            </p:txBody>
          </p:sp>
          <p:pic>
            <p:nvPicPr>
              <p:cNvPr id="14350" name="Picture 6">
                <a:extLst>
                  <a:ext uri="{FF2B5EF4-FFF2-40B4-BE49-F238E27FC236}">
                    <a16:creationId xmlns:a16="http://schemas.microsoft.com/office/drawing/2014/main" id="{B7F42123-0B57-752E-C224-1A918AFA821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9660" y="4818155"/>
                <a:ext cx="117290" cy="117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47" name="Kuva 3">
              <a:extLst>
                <a:ext uri="{FF2B5EF4-FFF2-40B4-BE49-F238E27FC236}">
                  <a16:creationId xmlns:a16="http://schemas.microsoft.com/office/drawing/2014/main" id="{110FB4EC-3488-0A4B-42A3-BF96E4439D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043846" flipH="1">
              <a:off x="6611938" y="5159375"/>
              <a:ext cx="319087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Kuva 2">
              <a:extLst>
                <a:ext uri="{FF2B5EF4-FFF2-40B4-BE49-F238E27FC236}">
                  <a16:creationId xmlns:a16="http://schemas.microsoft.com/office/drawing/2014/main" id="{1772B063-743C-AF18-C288-AABDE99FA1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943027">
              <a:off x="7897813" y="3714750"/>
              <a:ext cx="615950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Picture 3" descr="symboolit">
              <a:extLst>
                <a:ext uri="{FF2B5EF4-FFF2-40B4-BE49-F238E27FC236}">
                  <a16:creationId xmlns:a16="http://schemas.microsoft.com/office/drawing/2014/main" id="{2116D9B4-CDF0-02E1-E58B-77238A935D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851" t="4912" r="26143" b="80713"/>
            <a:stretch/>
          </p:blipFill>
          <p:spPr bwMode="auto">
            <a:xfrm>
              <a:off x="9457243" y="4156720"/>
              <a:ext cx="141501" cy="164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 descr="symboolit">
              <a:extLst>
                <a:ext uri="{FF2B5EF4-FFF2-40B4-BE49-F238E27FC236}">
                  <a16:creationId xmlns:a16="http://schemas.microsoft.com/office/drawing/2014/main" id="{C05E929E-679D-7109-D964-1BF3A1EBD3A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851" t="4912" r="26143" b="80713"/>
            <a:stretch/>
          </p:blipFill>
          <p:spPr bwMode="auto">
            <a:xfrm>
              <a:off x="8057321" y="2303644"/>
              <a:ext cx="141501" cy="164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 descr="symboolit">
              <a:extLst>
                <a:ext uri="{FF2B5EF4-FFF2-40B4-BE49-F238E27FC236}">
                  <a16:creationId xmlns:a16="http://schemas.microsoft.com/office/drawing/2014/main" id="{23DF66A7-CCA5-391D-1219-E80D2C7FB74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74" t="81288" r="65054" b="6309"/>
            <a:stretch/>
          </p:blipFill>
          <p:spPr bwMode="auto">
            <a:xfrm>
              <a:off x="5636162" y="4146322"/>
              <a:ext cx="207228" cy="185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 descr="symboolit">
              <a:extLst>
                <a:ext uri="{FF2B5EF4-FFF2-40B4-BE49-F238E27FC236}">
                  <a16:creationId xmlns:a16="http://schemas.microsoft.com/office/drawing/2014/main" id="{385FA8F5-271C-8EAE-63E6-EE26F466A2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74" t="81288" r="65054" b="6309"/>
            <a:stretch/>
          </p:blipFill>
          <p:spPr bwMode="auto">
            <a:xfrm>
              <a:off x="5312481" y="4429544"/>
              <a:ext cx="207228" cy="185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symboolit">
              <a:extLst>
                <a:ext uri="{FF2B5EF4-FFF2-40B4-BE49-F238E27FC236}">
                  <a16:creationId xmlns:a16="http://schemas.microsoft.com/office/drawing/2014/main" id="{BCA4A108-BF85-F37D-5407-DAE72037B7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851" t="4912" r="26143" b="80713"/>
            <a:stretch/>
          </p:blipFill>
          <p:spPr bwMode="auto">
            <a:xfrm>
              <a:off x="4527137" y="4064988"/>
              <a:ext cx="141501" cy="164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 descr="symboolit">
              <a:extLst>
                <a:ext uri="{FF2B5EF4-FFF2-40B4-BE49-F238E27FC236}">
                  <a16:creationId xmlns:a16="http://schemas.microsoft.com/office/drawing/2014/main" id="{3C77CB01-727A-641D-54B9-222675B84C5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74" t="81288" r="65054" b="6309"/>
            <a:stretch/>
          </p:blipFill>
          <p:spPr bwMode="auto">
            <a:xfrm>
              <a:off x="3056462" y="5681222"/>
              <a:ext cx="207228" cy="185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0697588-B923-C537-41EB-267FC4C59239}"/>
                </a:ext>
              </a:extLst>
            </p:cNvPr>
            <p:cNvSpPr/>
            <p:nvPr/>
          </p:nvSpPr>
          <p:spPr bwMode="auto">
            <a:xfrm>
              <a:off x="2624414" y="7384968"/>
              <a:ext cx="432048" cy="216024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FI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cs typeface="Heiti SC Light" charset="0"/>
                <a:sym typeface="Gill Sans" charset="0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0DDFCCB-16F9-42D9-9A5D-6BE7843D6A5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 l="20415" t="5314"/>
            <a:stretch/>
          </p:blipFill>
          <p:spPr>
            <a:xfrm>
              <a:off x="3782808" y="5497783"/>
              <a:ext cx="332578" cy="79678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4567170-8EC7-352A-CB99-C60BB95A44D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 t="1" r="2727" b="26808"/>
            <a:stretch/>
          </p:blipFill>
          <p:spPr>
            <a:xfrm rot="10800000">
              <a:off x="2851150" y="7308849"/>
              <a:ext cx="490538" cy="92869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DA8BD98D-5E40-D1E7-6745-532C80D8A3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843548" y="5928107"/>
              <a:ext cx="493165" cy="92869"/>
            </a:xfrm>
            <a:prstGeom prst="rect">
              <a:avLst/>
            </a:prstGeom>
          </p:spPr>
        </p:pic>
        <p:pic>
          <p:nvPicPr>
            <p:cNvPr id="21" name="Picture 3" descr="symboolit">
              <a:extLst>
                <a:ext uri="{FF2B5EF4-FFF2-40B4-BE49-F238E27FC236}">
                  <a16:creationId xmlns:a16="http://schemas.microsoft.com/office/drawing/2014/main" id="{F0CD26D2-A6EC-E5AD-86A8-A16344E284B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851" t="4911" r="26166" b="82060"/>
            <a:stretch/>
          </p:blipFill>
          <p:spPr bwMode="auto">
            <a:xfrm>
              <a:off x="3031421" y="7175327"/>
              <a:ext cx="140404" cy="149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1042C085-3ECB-5F2D-A25B-A8D31C4FF8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6747" y="216747"/>
            <a:ext cx="6935893" cy="433493"/>
          </a:xfrm>
        </p:spPr>
        <p:txBody>
          <a:bodyPr/>
          <a:lstStyle/>
          <a:p>
            <a:pPr algn="l"/>
            <a:r>
              <a:rPr lang="en-US" altLang="en-FI" sz="1707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707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707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14338" name="Picture 3" descr="symboolit">
            <a:extLst>
              <a:ext uri="{FF2B5EF4-FFF2-40B4-BE49-F238E27FC236}">
                <a16:creationId xmlns:a16="http://schemas.microsoft.com/office/drawing/2014/main" id="{B2D2274E-EAFA-AF17-2944-7CD2A70D2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" y="2948659"/>
            <a:ext cx="11921067" cy="2903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117C8B-AA23-0DA4-7F63-A6694A082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4596" y="6443395"/>
            <a:ext cx="3720818" cy="2889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31519-084F-9124-14DF-21A50A354D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130" y="6443395"/>
            <a:ext cx="1950720" cy="288996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Heiti SC Light"/>
      </a:majorFont>
      <a:minorFont>
        <a:latin typeface="Gill Sans"/>
        <a:ea typeface="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Pages>0</Pages>
  <Words>14</Words>
  <Characters>0</Characters>
  <Application>Microsoft Macintosh PowerPoint</Application>
  <PresentationFormat>Custom</PresentationFormat>
  <Lines>0</Lines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2</vt:i4>
      </vt:variant>
    </vt:vector>
  </HeadingPairs>
  <TitlesOfParts>
    <vt:vector size="22" baseType="lpstr">
      <vt:lpstr>Gill Sans</vt:lpstr>
      <vt:lpstr>Heiti SC Light</vt:lpstr>
      <vt:lpstr>Arial</vt:lpstr>
      <vt:lpstr>Calibri</vt:lpstr>
      <vt:lpstr>Helvetica</vt:lpstr>
      <vt:lpstr>Garamond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Admin</cp:lastModifiedBy>
  <cp:revision>5</cp:revision>
  <dcterms:modified xsi:type="dcterms:W3CDTF">2024-12-16T12:17:14Z</dcterms:modified>
</cp:coreProperties>
</file>