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4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94"/>
  </p:normalViewPr>
  <p:slideViewPr>
    <p:cSldViewPr snapToGrid="0">
      <p:cViewPr>
        <p:scale>
          <a:sx n="100" d="100"/>
          <a:sy n="100" d="100"/>
        </p:scale>
        <p:origin x="2112" y="528"/>
      </p:cViewPr>
      <p:guideLst>
        <p:guide orient="horz" pos="2931"/>
        <p:guide pos="40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80FFA3-3FCE-76BE-4C39-1B3A4D30C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9BC14D-E85E-7524-FFA0-6B705A836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2B7DD1-0B1F-4DC1-9B4D-44DC1C23C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4FC72-6D73-FC4D-8DAF-771D101D0B1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6910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361AC6-D65E-EC8D-EC9A-2979921D9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D45C1C-E35D-2507-5492-87FDA0964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D741DF-FB4A-F8CC-65FB-8FB0BACF8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963BA-6E07-A149-9E4A-B4870B76E82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4420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3B1A15-B00F-BF73-D73E-68EB7C3A3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1361BC-B408-37F3-D1A9-0D04FF494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60530E-930D-BB78-353E-463CD50AD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DCA0B-258C-0541-ADFD-682762BB9A4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520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0DA89A-A051-F70C-0F6C-99F371311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EA642-11D5-9213-7001-317066B18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4FCB14-4A33-2647-6A77-CA569F1C8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4527-04C9-484E-9256-02912E57D43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1629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FD9BDA-E0E9-BBC6-F610-D6EB7FB0D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1B2337-58C6-03FA-3123-A2DA98FCF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5AFCE6-F9E8-DF2A-6640-5C557EE0F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7D4FB-B03C-1544-AB55-6FAD33B8EC6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3664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BE92EA-B1C3-E729-8EEE-F570EF58B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E7A9D-FBF2-3939-33C9-DAFC953BE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A0031F-C3B8-3690-D3E9-9F7D851FA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B8FA1-6D44-BA4B-8562-7ED2E92BF3F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9170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F2FECB-43A5-A7C5-D060-75BC25BEB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0A7D87-3689-2477-8941-3F9F7451C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C1A79D-8222-9FA1-5725-0E769E3CA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8C2FB-62C4-B745-AC87-C8B0B56EC06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262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26136A-94EF-76EE-408B-326D2637B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D3DD33-96A3-BB37-FEB9-86B73C293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CC3205-2723-2F26-E446-70CBA42BC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C744A-ED50-9D44-9EAA-7A1EA723E8A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716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6478E7-2F96-9DDD-0D33-42D24ACBD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FC549D-7FEC-1553-97C3-CD2480A4F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B47620-5A07-094B-DA12-A8039541C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72875-6480-8C48-A1B5-BD109CAC95A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6546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F22CC-8EFE-8FD5-3A81-85A5DEEE9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81DD61-836E-E5E8-42D6-04DB6D8B5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9B6EE1-6F08-74FE-9410-CAB08DBB3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C63CF-632D-F64A-AD52-F96D1575522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7561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8E175C-6BC2-4C84-D1D5-6DD36E811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F2CA01-0456-23BE-D1E9-C2ADA8FE6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3CDFC-EAEE-ED84-0174-3A5B7787F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27063-7772-8B47-A8B8-DDF7DC6D71F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6559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3889EE-306C-5C2F-4D5C-C7CDFD0FD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0273A1-9441-976D-B7B0-E075E1B72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02BEA1-D903-460F-D70B-6F32A67844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261C27A-BBB6-6729-91D8-7522C81360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6EC08B-E349-947A-4844-F9F1C15A83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DA143AD-13B9-964B-AC0B-6827C190AFE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>
            <a:extLst>
              <a:ext uri="{FF2B5EF4-FFF2-40B4-BE49-F238E27FC236}">
                <a16:creationId xmlns:a16="http://schemas.microsoft.com/office/drawing/2014/main" id="{7FC4830C-EEB5-3CDF-33BB-9575C2DC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5EDF2B-1ED3-B715-6C65-37B7C094A069}"/>
              </a:ext>
            </a:extLst>
          </p:cNvPr>
          <p:cNvSpPr/>
          <p:nvPr/>
        </p:nvSpPr>
        <p:spPr>
          <a:xfrm>
            <a:off x="8240185" y="1695103"/>
            <a:ext cx="144242" cy="1442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9527A-7E2A-7312-B1E4-3483118D2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633" y="1731551"/>
            <a:ext cx="71345" cy="713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41E554-59FA-8E3C-78A1-A8DA413F1838}"/>
              </a:ext>
            </a:extLst>
          </p:cNvPr>
          <p:cNvSpPr/>
          <p:nvPr/>
        </p:nvSpPr>
        <p:spPr>
          <a:xfrm>
            <a:off x="7982955" y="3409049"/>
            <a:ext cx="144242" cy="1442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4FD14-2CF9-9A9F-7F0A-EED60D1F3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625" y="3435719"/>
            <a:ext cx="90901" cy="909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1">
            <a:extLst>
              <a:ext uri="{FF2B5EF4-FFF2-40B4-BE49-F238E27FC236}">
                <a16:creationId xmlns:a16="http://schemas.microsoft.com/office/drawing/2014/main" id="{AF4B5404-A590-C1D7-0151-09CD3B4DFE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FI" altLang="en-FI"/>
          </a:p>
        </p:txBody>
      </p:sp>
      <p:pic>
        <p:nvPicPr>
          <p:cNvPr id="14338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103EE60-C0C5-0662-0AFA-BAC75EB6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DB1041-28FC-E725-D1E3-CB9D6884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686" y="4519386"/>
            <a:ext cx="1371600" cy="20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370E9-A476-940E-8CBA-931A788E5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138" y="4519386"/>
            <a:ext cx="2616200" cy="20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MS PGothic</vt:lpstr>
      <vt:lpstr>Aptos</vt:lpstr>
      <vt:lpstr>Oletusrakenne</vt:lpstr>
      <vt:lpstr>PowerPoint Presentation</vt:lpstr>
      <vt:lpstr>PowerPoint Presentation</vt:lpstr>
    </vt:vector>
  </TitlesOfParts>
  <Company>paasitorni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Ranta-Pere Tuija</dc:creator>
  <cp:lastModifiedBy>Admin</cp:lastModifiedBy>
  <cp:revision>17</cp:revision>
  <dcterms:created xsi:type="dcterms:W3CDTF">2005-12-14T10:51:26Z</dcterms:created>
  <dcterms:modified xsi:type="dcterms:W3CDTF">2024-06-18T08:55:59Z</dcterms:modified>
</cp:coreProperties>
</file>